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1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2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</p:sldMasterIdLst>
  <p:notesMasterIdLst>
    <p:notesMasterId r:id="rId10"/>
  </p:notesMasterIdLst>
  <p:sldIdLst>
    <p:sldId id="257" r:id="rId3"/>
    <p:sldId id="342" r:id="rId4"/>
    <p:sldId id="273" r:id="rId5"/>
    <p:sldId id="346" r:id="rId6"/>
    <p:sldId id="349" r:id="rId7"/>
    <p:sldId id="345" r:id="rId8"/>
    <p:sldId id="348" r:id="rId9"/>
  </p:sldIdLst>
  <p:sldSz cx="12192000" cy="6858000"/>
  <p:notesSz cx="10018713" cy="68865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87C75B6-B821-62DC-91CC-22DCCDC24617}" name="CELINE" initials="C" userId="912e3905eedb549d" providerId="Windows Live"/>
  <p188:author id="{31A3E7EE-B5DB-EB75-0692-E7B0CA612D79}" name="Ninon Garcia de herreros" initials="Nh" userId="f710b41ce8619b6f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75F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998F51-1FD7-4684-82BD-FDA0D86DCBF3}" v="84" dt="2025-04-17T20:48:40.0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03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10" Type="http://schemas.openxmlformats.org/officeDocument/2006/relationships/image" Target="../media/image21.svg"/><Relationship Id="rId4" Type="http://schemas.openxmlformats.org/officeDocument/2006/relationships/image" Target="../media/image15.svg"/><Relationship Id="rId9" Type="http://schemas.openxmlformats.org/officeDocument/2006/relationships/image" Target="../media/image20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10" Type="http://schemas.openxmlformats.org/officeDocument/2006/relationships/image" Target="../media/image21.svg"/><Relationship Id="rId4" Type="http://schemas.openxmlformats.org/officeDocument/2006/relationships/image" Target="../media/image15.svg"/><Relationship Id="rId9" Type="http://schemas.openxmlformats.org/officeDocument/2006/relationships/image" Target="../media/image2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8E8D5E-8492-441A-B591-E94F82C26209}" type="doc">
      <dgm:prSet loTypeId="urn:microsoft.com/office/officeart/2018/2/layout/IconVerticalSolidList" loCatId="icon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4AFEB5-2894-40F4-B0BF-165A89D709C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600" b="0" dirty="0">
              <a:solidFill>
                <a:schemeClr val="bg1">
                  <a:lumMod val="50000"/>
                </a:schemeClr>
              </a:solidFill>
              <a:latin typeface="+mj-lt"/>
            </a:rPr>
            <a:t>En gestion des Ressources Humaines</a:t>
          </a:r>
          <a:endParaRPr lang="en-US" sz="1600" b="0" dirty="0">
            <a:solidFill>
              <a:schemeClr val="bg1">
                <a:lumMod val="50000"/>
              </a:schemeClr>
            </a:solidFill>
            <a:latin typeface="+mj-lt"/>
          </a:endParaRPr>
        </a:p>
      </dgm:t>
    </dgm:pt>
    <dgm:pt modelId="{86425A41-EF00-4333-8FA9-2E874486B24C}" type="parTrans" cxnId="{15FA2EC1-DF7C-43EB-8D51-BA379338019C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094B605B-A7CB-47D7-B02E-EE9AFB61ACE6}" type="sibTrans" cxnId="{15FA2EC1-DF7C-43EB-8D51-BA379338019C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DF2D7AF2-AB2E-4A16-801B-481C1289F26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050" dirty="0">
              <a:latin typeface="+mj-lt"/>
            </a:rPr>
            <a:t>DEA Ressources Humaines </a:t>
          </a:r>
          <a:endParaRPr lang="en-US" sz="1050" dirty="0">
            <a:latin typeface="+mj-lt"/>
          </a:endParaRPr>
        </a:p>
      </dgm:t>
    </dgm:pt>
    <dgm:pt modelId="{24313459-B1B1-4474-8E89-0CEC6F5CE863}" type="parTrans" cxnId="{BA3CEA72-8EAB-412C-9362-643CB9BA5933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E2C27541-B129-4393-80F5-509059768A24}" type="sibTrans" cxnId="{BA3CEA72-8EAB-412C-9362-643CB9BA5933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C0E01E47-C757-4152-9C24-894D665AA90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050" dirty="0">
              <a:latin typeface="+mj-lt"/>
            </a:rPr>
            <a:t>Maîtrise Ressources Humaines et Droit Social </a:t>
          </a:r>
          <a:endParaRPr lang="en-US" sz="1050" dirty="0">
            <a:latin typeface="+mj-lt"/>
          </a:endParaRPr>
        </a:p>
      </dgm:t>
    </dgm:pt>
    <dgm:pt modelId="{AA9B0C53-BBBE-4DD9-8C99-1331D8DEAD6A}" type="parTrans" cxnId="{5FF8178F-8ADA-408F-865D-8A7BC419205F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26328C50-A14C-4651-BD9D-8A09FE6F3D96}" type="sibTrans" cxnId="{5FF8178F-8ADA-408F-865D-8A7BC419205F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A8AE2AA9-13FA-4365-A0AF-18609630E7F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050">
              <a:latin typeface="+mj-lt"/>
            </a:rPr>
            <a:t>Certification en Management  « Devenir agile et collaboratif »</a:t>
          </a:r>
          <a:endParaRPr lang="en-US" sz="1050">
            <a:latin typeface="+mj-lt"/>
          </a:endParaRPr>
        </a:p>
      </dgm:t>
    </dgm:pt>
    <dgm:pt modelId="{A6D5841F-8084-4D9B-A564-CE168520307B}" type="parTrans" cxnId="{B6C71C97-EA89-496F-9A23-C6BAF4B31011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DB92F302-8B1F-4B3B-901B-935D6A9CC25E}" type="sibTrans" cxnId="{B6C71C97-EA89-496F-9A23-C6BAF4B31011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F9E85EC2-1E88-4FD7-846E-834BF92C55E0}">
      <dgm:prSet custT="1"/>
      <dgm:spPr>
        <a:gradFill rotWithShape="0">
          <a:gsLst>
            <a:gs pos="0">
              <a:srgbClr val="21294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21294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21294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gm:spPr>
      <dgm:t>
        <a:bodyPr spcFirstLastPara="0" vert="horz" wrap="square" lIns="114300" tIns="57150" rIns="114300" bIns="57150" numCol="1" spcCol="1270" anchor="ctr" anchorCtr="0"/>
        <a:lstStyle/>
        <a:p>
          <a:pPr>
            <a:lnSpc>
              <a:spcPct val="100000"/>
            </a:lnSpc>
          </a:pPr>
          <a:r>
            <a:rPr lang="fr-FR" sz="1600" kern="1200">
              <a:solidFill>
                <a:srgbClr val="FFFFFF"/>
              </a:solidFill>
              <a:latin typeface="+mj-lt"/>
              <a:ea typeface="+mn-ea"/>
              <a:cs typeface="+mn-cs"/>
            </a:rPr>
            <a:t>Coaching</a:t>
          </a:r>
          <a:endParaRPr lang="en-US" sz="1600" kern="1200">
            <a:solidFill>
              <a:srgbClr val="FFFFFF"/>
            </a:solidFill>
            <a:latin typeface="+mj-lt"/>
            <a:ea typeface="+mn-ea"/>
            <a:cs typeface="+mn-cs"/>
          </a:endParaRPr>
        </a:p>
      </dgm:t>
    </dgm:pt>
    <dgm:pt modelId="{667B1883-D006-458E-AA75-6EA9B5B78B51}" type="parTrans" cxnId="{321E16A0-FCD4-41C1-9C8E-0A5AEC1C2B02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D1AEBB7E-8C8A-47F5-BE8E-2962BA0E8ED4}" type="sibTrans" cxnId="{321E16A0-FCD4-41C1-9C8E-0A5AEC1C2B02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DD32BA90-5F58-4C00-AC00-8DADCC9BA24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050" dirty="0">
              <a:latin typeface="+mj-lt"/>
            </a:rPr>
            <a:t>Praticien en systémiques intégratives appliquées à l'accompagnement des personnes - Coaching systémique </a:t>
          </a:r>
          <a:endParaRPr lang="en-US" sz="1050" dirty="0">
            <a:latin typeface="+mj-lt"/>
          </a:endParaRPr>
        </a:p>
      </dgm:t>
    </dgm:pt>
    <dgm:pt modelId="{E1F10AB7-CB3F-446B-8475-CE136466B446}" type="parTrans" cxnId="{2F65A372-EBE4-4DB3-858F-0447952E6754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11393A0C-6F59-4D4E-86E8-A0B02A44BC36}" type="sibTrans" cxnId="{2F65A372-EBE4-4DB3-858F-0447952E6754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0F4E0E42-24EF-4705-BEEF-772D9730E37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050" dirty="0">
              <a:latin typeface="+mj-lt"/>
            </a:rPr>
            <a:t>Diplôme Universitaire - Coaching des transitions professionnelles </a:t>
          </a:r>
          <a:endParaRPr lang="en-US" sz="1050" dirty="0">
            <a:latin typeface="+mj-lt"/>
          </a:endParaRPr>
        </a:p>
      </dgm:t>
    </dgm:pt>
    <dgm:pt modelId="{199F933B-8C4A-4329-8A8E-1406420C35ED}" type="parTrans" cxnId="{36D29FF3-2499-4162-BF57-DBF708C1E5B4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0C1A3B73-A14C-4192-8363-B15D56BC0874}" type="sibTrans" cxnId="{36D29FF3-2499-4162-BF57-DBF708C1E5B4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1B72C8E6-A22A-4942-8B79-7257E99858E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050">
              <a:latin typeface="+mj-lt"/>
            </a:rPr>
            <a:t>Certification IFOD - Métier de coach professionnel </a:t>
          </a:r>
          <a:endParaRPr lang="en-US" sz="1050">
            <a:latin typeface="+mj-lt"/>
          </a:endParaRPr>
        </a:p>
      </dgm:t>
    </dgm:pt>
    <dgm:pt modelId="{2F87D113-DCAD-4830-A819-9208315E27F6}" type="parTrans" cxnId="{9F9FF55D-5C1C-4A75-AE90-202E5A7338CD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96699F4F-E952-41A4-BD90-D7A65313CFB0}" type="sibTrans" cxnId="{9F9FF55D-5C1C-4A75-AE90-202E5A7338CD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C9A409EC-525A-4104-87ED-E15B4509F0A7}">
      <dgm:prSet custT="1"/>
      <dgm:spPr>
        <a:gradFill rotWithShape="0">
          <a:gsLst>
            <a:gs pos="0">
              <a:srgbClr val="21294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21294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21294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gm:spPr>
      <dgm:t>
        <a:bodyPr spcFirstLastPara="0" vert="horz" wrap="square" lIns="114300" tIns="57150" rIns="114300" bIns="57150" numCol="1" spcCol="1270" anchor="ctr" anchorCtr="0"/>
        <a:lstStyle/>
        <a:p>
          <a:pPr>
            <a:lnSpc>
              <a:spcPct val="100000"/>
            </a:lnSpc>
          </a:pPr>
          <a:r>
            <a:rPr lang="fr-FR" sz="1600" kern="1200">
              <a:solidFill>
                <a:srgbClr val="FFFFFF"/>
              </a:solidFill>
              <a:latin typeface="+mj-lt"/>
              <a:ea typeface="+mn-ea"/>
              <a:cs typeface="+mn-cs"/>
            </a:rPr>
            <a:t>Animation collective</a:t>
          </a:r>
          <a:endParaRPr lang="en-US" sz="1600" kern="1200">
            <a:solidFill>
              <a:srgbClr val="FFFFFF"/>
            </a:solidFill>
            <a:latin typeface="+mj-lt"/>
            <a:ea typeface="+mn-ea"/>
            <a:cs typeface="+mn-cs"/>
          </a:endParaRPr>
        </a:p>
      </dgm:t>
    </dgm:pt>
    <dgm:pt modelId="{500319C4-8FC2-4709-B6C7-B1278AB9FD21}" type="parTrans" cxnId="{9C1622F1-6542-431E-B493-3F16303F8448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578AF1B8-1704-47D1-834B-D27708472325}" type="sibTrans" cxnId="{9C1622F1-6542-431E-B493-3F16303F8448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E8EE9FD8-AD37-464A-8EC2-EC4686157C1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050">
              <a:latin typeface="+mj-lt"/>
            </a:rPr>
            <a:t>Certification au développement de l'intelligence collective  </a:t>
          </a:r>
          <a:endParaRPr lang="en-US" sz="1050">
            <a:latin typeface="+mj-lt"/>
          </a:endParaRPr>
        </a:p>
      </dgm:t>
    </dgm:pt>
    <dgm:pt modelId="{3912D73E-AAE4-4B82-8BAA-3895E406B3A7}" type="parTrans" cxnId="{73985108-52E5-47DE-9CB3-54990D07CB5E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2E2E2195-D0AE-4DEF-9920-1ED0E85A0416}" type="sibTrans" cxnId="{73985108-52E5-47DE-9CB3-54990D07CB5E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30CF580C-9075-4A55-B59C-E1A8940948A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050" dirty="0">
              <a:latin typeface="+mj-lt"/>
            </a:rPr>
            <a:t>Formateur Digital Learning </a:t>
          </a:r>
          <a:endParaRPr lang="en-US" sz="1050" dirty="0">
            <a:latin typeface="+mj-lt"/>
          </a:endParaRPr>
        </a:p>
      </dgm:t>
    </dgm:pt>
    <dgm:pt modelId="{771B19BA-63AE-4B6A-82C9-4DDF80686264}" type="parTrans" cxnId="{78A5F2F1-7B9D-4084-914C-5F73337F5703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51C02172-B4E9-4DDA-9F2A-5401052C2588}" type="sibTrans" cxnId="{78A5F2F1-7B9D-4084-914C-5F73337F5703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6957B3A2-A978-460A-9E72-C5AB6996532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600" kern="1200" dirty="0">
              <a:solidFill>
                <a:schemeClr val="bg1">
                  <a:lumMod val="50000"/>
                </a:schemeClr>
              </a:solidFill>
              <a:latin typeface="+mj-lt"/>
              <a:ea typeface="+mn-ea"/>
              <a:cs typeface="+mn-cs"/>
            </a:rPr>
            <a:t>Outils complémentaires </a:t>
          </a:r>
          <a:endParaRPr lang="en-US" sz="1600" kern="1200" dirty="0">
            <a:solidFill>
              <a:schemeClr val="bg1">
                <a:lumMod val="50000"/>
              </a:schemeClr>
            </a:solidFill>
            <a:latin typeface="+mj-lt"/>
            <a:ea typeface="+mn-ea"/>
            <a:cs typeface="+mn-cs"/>
          </a:endParaRPr>
        </a:p>
      </dgm:t>
    </dgm:pt>
    <dgm:pt modelId="{7BCD1BF0-2F07-484C-A63D-E9D7F9FAB596}" type="parTrans" cxnId="{598FC774-3F29-49FB-80C5-3D35AA74F656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BDDCF877-13C8-4E51-B413-40305E6A6BED}" type="sibTrans" cxnId="{598FC774-3F29-49FB-80C5-3D35AA74F656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EAAF5B56-06E1-4996-9AEE-C316A1E3CDF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050">
              <a:latin typeface="+mj-lt"/>
            </a:rPr>
            <a:t>Le Disc et Forces Motrices : outil d'analyse des comportements et motivations</a:t>
          </a:r>
          <a:endParaRPr lang="en-US" sz="1050">
            <a:latin typeface="+mj-lt"/>
          </a:endParaRPr>
        </a:p>
      </dgm:t>
    </dgm:pt>
    <dgm:pt modelId="{A015A000-78EA-43E6-827B-FD1CEEFB3F43}" type="parTrans" cxnId="{880EFBBD-FE14-47A8-B997-BDDED5F30443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FF51E56D-464D-43B2-AFD5-0DFABAC05CE3}" type="sibTrans" cxnId="{880EFBBD-FE14-47A8-B997-BDDED5F30443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A15712F8-E10F-43EE-A3BC-F36383365DC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050">
              <a:latin typeface="+mj-lt"/>
            </a:rPr>
            <a:t>Certification MBTI®, outil d'Inventaire de personnalité </a:t>
          </a:r>
          <a:endParaRPr lang="en-US" sz="1050">
            <a:latin typeface="+mj-lt"/>
          </a:endParaRPr>
        </a:p>
      </dgm:t>
    </dgm:pt>
    <dgm:pt modelId="{EFAEC370-CC05-4281-862B-2B5B42E98122}" type="parTrans" cxnId="{1844378C-B06A-47A2-BE81-8E6EEA7FD17B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8FAA6FDA-F623-45F9-AA7E-4D6121DAA827}" type="sibTrans" cxnId="{1844378C-B06A-47A2-BE81-8E6EEA7FD17B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3AACD9F2-6D87-407C-BC58-483886F3A6E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050">
              <a:latin typeface="+mj-lt"/>
            </a:rPr>
            <a:t>Certification RIASEC® Intérêts Professionnels / Tests psychométriques </a:t>
          </a:r>
          <a:endParaRPr lang="en-US" sz="1050">
            <a:latin typeface="+mj-lt"/>
          </a:endParaRPr>
        </a:p>
      </dgm:t>
    </dgm:pt>
    <dgm:pt modelId="{6066FAC8-60CD-4FCC-82B7-C2D2BB764AFA}" type="parTrans" cxnId="{B71B75A7-6386-4A9E-9A08-647BAA854EC8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6BF88FE8-1533-48F7-BF14-E143BFE1FE8B}" type="sibTrans" cxnId="{B71B75A7-6386-4A9E-9A08-647BAA854EC8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7F1BE820-477C-4CE1-8E8E-6A74CE18001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050" dirty="0">
              <a:latin typeface="+mj-lt"/>
            </a:rPr>
            <a:t>Certification en Management  « Du manager au leader»</a:t>
          </a:r>
          <a:endParaRPr lang="en-US" sz="1050" dirty="0">
            <a:latin typeface="+mj-lt"/>
          </a:endParaRPr>
        </a:p>
      </dgm:t>
    </dgm:pt>
    <dgm:pt modelId="{A3395B84-6EBF-42ED-B14F-AD823EFDAC5F}" type="parTrans" cxnId="{FDB5EE91-5DBC-4A2B-A016-D330FB2A1B2E}">
      <dgm:prSet/>
      <dgm:spPr/>
      <dgm:t>
        <a:bodyPr/>
        <a:lstStyle/>
        <a:p>
          <a:endParaRPr lang="fr-FR" sz="1100">
            <a:latin typeface="+mj-lt"/>
          </a:endParaRPr>
        </a:p>
      </dgm:t>
    </dgm:pt>
    <dgm:pt modelId="{EB1A8E52-997D-4496-BB8E-856172F3205E}" type="sibTrans" cxnId="{FDB5EE91-5DBC-4A2B-A016-D330FB2A1B2E}">
      <dgm:prSet/>
      <dgm:spPr/>
      <dgm:t>
        <a:bodyPr/>
        <a:lstStyle/>
        <a:p>
          <a:endParaRPr lang="fr-FR" sz="1100">
            <a:latin typeface="+mj-lt"/>
          </a:endParaRPr>
        </a:p>
      </dgm:t>
    </dgm:pt>
    <dgm:pt modelId="{9486B9D5-F73A-4119-AFA4-A90D7DE529E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050" dirty="0">
              <a:latin typeface="+mj-lt"/>
            </a:rPr>
            <a:t>Masterclass “</a:t>
          </a:r>
          <a:r>
            <a:rPr lang="fr-FR" sz="1050" noProof="0" dirty="0">
              <a:latin typeface="+mj-lt"/>
            </a:rPr>
            <a:t>Animer</a:t>
          </a:r>
          <a:r>
            <a:rPr lang="en-US" sz="1050" dirty="0">
              <a:latin typeface="+mj-lt"/>
            </a:rPr>
            <a:t> </a:t>
          </a:r>
          <a:r>
            <a:rPr lang="fr-FR" sz="1050" noProof="0" dirty="0">
              <a:latin typeface="+mj-lt"/>
            </a:rPr>
            <a:t>une</a:t>
          </a:r>
          <a:r>
            <a:rPr lang="en-US" sz="1050" dirty="0">
              <a:latin typeface="+mj-lt"/>
            </a:rPr>
            <a:t> restitution </a:t>
          </a:r>
          <a:r>
            <a:rPr lang="fr-FR" sz="1050" noProof="0" dirty="0">
              <a:latin typeface="+mj-lt"/>
            </a:rPr>
            <a:t>comportementale</a:t>
          </a:r>
          <a:r>
            <a:rPr lang="en-US" sz="1050" dirty="0">
              <a:latin typeface="+mj-lt"/>
            </a:rPr>
            <a:t> </a:t>
          </a:r>
          <a:r>
            <a:rPr lang="fr-FR" sz="1050" noProof="0" dirty="0">
              <a:latin typeface="+mj-lt"/>
            </a:rPr>
            <a:t>d’équipe</a:t>
          </a:r>
          <a:r>
            <a:rPr lang="en-US" sz="1050" dirty="0">
              <a:latin typeface="+mj-lt"/>
            </a:rPr>
            <a:t>”</a:t>
          </a:r>
        </a:p>
      </dgm:t>
    </dgm:pt>
    <dgm:pt modelId="{8EDE5DF1-2B3E-4784-AA86-C6A4E70B8848}" type="parTrans" cxnId="{C2F04CB6-1DF4-461C-9E52-4CA9C8E3F815}">
      <dgm:prSet/>
      <dgm:spPr/>
      <dgm:t>
        <a:bodyPr/>
        <a:lstStyle/>
        <a:p>
          <a:endParaRPr lang="fr-FR" sz="1100">
            <a:latin typeface="+mj-lt"/>
          </a:endParaRPr>
        </a:p>
      </dgm:t>
    </dgm:pt>
    <dgm:pt modelId="{3F5A9263-B834-481D-BC69-BCA1671964DA}" type="sibTrans" cxnId="{C2F04CB6-1DF4-461C-9E52-4CA9C8E3F815}">
      <dgm:prSet/>
      <dgm:spPr/>
      <dgm:t>
        <a:bodyPr/>
        <a:lstStyle/>
        <a:p>
          <a:endParaRPr lang="fr-FR" sz="1100">
            <a:latin typeface="+mj-lt"/>
          </a:endParaRPr>
        </a:p>
      </dgm:t>
    </dgm:pt>
    <dgm:pt modelId="{248825FB-2A91-4ACE-93BC-D1E7AF427F0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050" dirty="0" err="1">
              <a:latin typeface="+mj-lt"/>
            </a:rPr>
            <a:t>Masterclass</a:t>
          </a:r>
          <a:r>
            <a:rPr lang="fr-FR" sz="1050" dirty="0">
              <a:latin typeface="+mj-lt"/>
            </a:rPr>
            <a:t> « Coaching individuel + Focus équipe </a:t>
          </a:r>
          <a:r>
            <a:rPr lang="fr-FR" sz="1050" dirty="0" err="1">
              <a:latin typeface="+mj-lt"/>
            </a:rPr>
            <a:t>DiSC</a:t>
          </a:r>
          <a:r>
            <a:rPr lang="fr-FR" sz="1050" dirty="0">
              <a:latin typeface="+mj-lt"/>
            </a:rPr>
            <a:t> » </a:t>
          </a:r>
          <a:endParaRPr lang="en-US" sz="1050" dirty="0">
            <a:latin typeface="+mj-lt"/>
          </a:endParaRPr>
        </a:p>
      </dgm:t>
    </dgm:pt>
    <dgm:pt modelId="{E415766F-6E6D-4D07-A447-586872968B31}" type="parTrans" cxnId="{DC3935A9-539A-4E47-B6C1-F3E5DCC662EA}">
      <dgm:prSet/>
      <dgm:spPr/>
      <dgm:t>
        <a:bodyPr/>
        <a:lstStyle/>
        <a:p>
          <a:endParaRPr lang="fr-FR" sz="1100">
            <a:latin typeface="+mj-lt"/>
          </a:endParaRPr>
        </a:p>
      </dgm:t>
    </dgm:pt>
    <dgm:pt modelId="{AAA15E68-A9FC-4204-B26C-61F0FC58BACA}" type="sibTrans" cxnId="{DC3935A9-539A-4E47-B6C1-F3E5DCC662EA}">
      <dgm:prSet/>
      <dgm:spPr/>
      <dgm:t>
        <a:bodyPr/>
        <a:lstStyle/>
        <a:p>
          <a:endParaRPr lang="fr-FR" sz="1100">
            <a:latin typeface="+mj-lt"/>
          </a:endParaRPr>
        </a:p>
      </dgm:t>
    </dgm:pt>
    <dgm:pt modelId="{3304C177-52BE-46D6-9FD2-5011C6C9EA6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050">
              <a:latin typeface="+mj-lt"/>
            </a:rPr>
            <a:t>Certification “ </a:t>
          </a:r>
          <a:r>
            <a:rPr lang="fr-FR" sz="1050" noProof="0">
              <a:latin typeface="+mj-lt"/>
            </a:rPr>
            <a:t>Réussir</a:t>
          </a:r>
          <a:r>
            <a:rPr lang="en-US" sz="1050">
              <a:latin typeface="+mj-lt"/>
            </a:rPr>
            <a:t> le </a:t>
          </a:r>
          <a:r>
            <a:rPr lang="fr-FR" sz="1050" noProof="0">
              <a:latin typeface="+mj-lt"/>
            </a:rPr>
            <a:t>changement</a:t>
          </a:r>
          <a:r>
            <a:rPr lang="en-US" sz="1050">
              <a:latin typeface="+mj-lt"/>
            </a:rPr>
            <a:t>” - ESSEC</a:t>
          </a:r>
        </a:p>
      </dgm:t>
    </dgm:pt>
    <dgm:pt modelId="{A6A666E6-10EF-40F0-84D6-162963EF94CE}" type="parTrans" cxnId="{F87CC744-EA7E-4F77-B840-B35534C522DC}">
      <dgm:prSet/>
      <dgm:spPr/>
      <dgm:t>
        <a:bodyPr/>
        <a:lstStyle/>
        <a:p>
          <a:endParaRPr lang="fr-FR" sz="1100">
            <a:latin typeface="+mj-lt"/>
          </a:endParaRPr>
        </a:p>
      </dgm:t>
    </dgm:pt>
    <dgm:pt modelId="{9B32224B-6032-4C73-8185-2E2A609EBA5C}" type="sibTrans" cxnId="{F87CC744-EA7E-4F77-B840-B35534C522DC}">
      <dgm:prSet/>
      <dgm:spPr/>
      <dgm:t>
        <a:bodyPr/>
        <a:lstStyle/>
        <a:p>
          <a:endParaRPr lang="fr-FR" sz="1100">
            <a:latin typeface="+mj-lt"/>
          </a:endParaRPr>
        </a:p>
      </dgm:t>
    </dgm:pt>
    <dgm:pt modelId="{85B658B9-1F29-49E8-B998-160F0B659BDD}" type="pres">
      <dgm:prSet presAssocID="{198E8D5E-8492-441A-B591-E94F82C26209}" presName="root" presStyleCnt="0">
        <dgm:presLayoutVars>
          <dgm:dir/>
          <dgm:resizeHandles val="exact"/>
        </dgm:presLayoutVars>
      </dgm:prSet>
      <dgm:spPr/>
    </dgm:pt>
    <dgm:pt modelId="{ADAC6B87-0F1A-489A-AEC8-73AC0F3660A1}" type="pres">
      <dgm:prSet presAssocID="{624AFEB5-2894-40F4-B0BF-165A89D709CF}" presName="compNode" presStyleCnt="0"/>
      <dgm:spPr/>
    </dgm:pt>
    <dgm:pt modelId="{62D23C24-8D27-4EA2-9AA6-0CDE2A286E81}" type="pres">
      <dgm:prSet presAssocID="{624AFEB5-2894-40F4-B0BF-165A89D709CF}" presName="bgRect" presStyleLbl="bgShp" presStyleIdx="0" presStyleCnt="4"/>
      <dgm:spPr/>
    </dgm:pt>
    <dgm:pt modelId="{9E87BE92-72D9-45E4-A423-CCD258F2BB52}" type="pres">
      <dgm:prSet presAssocID="{624AFEB5-2894-40F4-B0BF-165A89D709C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ivres"/>
        </a:ext>
      </dgm:extLst>
    </dgm:pt>
    <dgm:pt modelId="{D790D24B-8C5C-43E1-9385-E8955021F834}" type="pres">
      <dgm:prSet presAssocID="{624AFEB5-2894-40F4-B0BF-165A89D709CF}" presName="spaceRect" presStyleCnt="0"/>
      <dgm:spPr/>
    </dgm:pt>
    <dgm:pt modelId="{D25933EC-B95D-4708-AD24-CCA148F037E6}" type="pres">
      <dgm:prSet presAssocID="{624AFEB5-2894-40F4-B0BF-165A89D709CF}" presName="parTx" presStyleLbl="revTx" presStyleIdx="0" presStyleCnt="8">
        <dgm:presLayoutVars>
          <dgm:chMax val="0"/>
          <dgm:chPref val="0"/>
        </dgm:presLayoutVars>
      </dgm:prSet>
      <dgm:spPr/>
    </dgm:pt>
    <dgm:pt modelId="{9D227649-81CF-4327-ADA4-DD35653A3AFD}" type="pres">
      <dgm:prSet presAssocID="{624AFEB5-2894-40F4-B0BF-165A89D709CF}" presName="desTx" presStyleLbl="revTx" presStyleIdx="1" presStyleCnt="8">
        <dgm:presLayoutVars/>
      </dgm:prSet>
      <dgm:spPr/>
    </dgm:pt>
    <dgm:pt modelId="{A78351C9-9EA9-4362-8723-71FC55FBD7C8}" type="pres">
      <dgm:prSet presAssocID="{094B605B-A7CB-47D7-B02E-EE9AFB61ACE6}" presName="sibTrans" presStyleCnt="0"/>
      <dgm:spPr/>
    </dgm:pt>
    <dgm:pt modelId="{384D7F98-2BFF-4CA3-BC9D-DA8CEBA28FC3}" type="pres">
      <dgm:prSet presAssocID="{F9E85EC2-1E88-4FD7-846E-834BF92C55E0}" presName="compNode" presStyleCnt="0"/>
      <dgm:spPr/>
    </dgm:pt>
    <dgm:pt modelId="{0BE86429-B19F-460C-BAEA-E2AE4958557F}" type="pres">
      <dgm:prSet presAssocID="{F9E85EC2-1E88-4FD7-846E-834BF92C55E0}" presName="bgRect" presStyleLbl="bgShp" presStyleIdx="1" presStyleCnt="4"/>
      <dgm:spPr/>
    </dgm:pt>
    <dgm:pt modelId="{F1B364BD-5C8B-4FDB-B4FC-6EC01B4F68F8}" type="pres">
      <dgm:prSet presAssocID="{F9E85EC2-1E88-4FD7-846E-834BF92C55E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522BBE86-C69A-48B0-9A9B-0F9807D6F576}" type="pres">
      <dgm:prSet presAssocID="{F9E85EC2-1E88-4FD7-846E-834BF92C55E0}" presName="spaceRect" presStyleCnt="0"/>
      <dgm:spPr/>
    </dgm:pt>
    <dgm:pt modelId="{DCD0D292-02D7-4354-999C-CABEACB4F36D}" type="pres">
      <dgm:prSet presAssocID="{F9E85EC2-1E88-4FD7-846E-834BF92C55E0}" presName="parTx" presStyleLbl="revTx" presStyleIdx="2" presStyleCnt="8">
        <dgm:presLayoutVars>
          <dgm:chMax val="0"/>
          <dgm:chPref val="0"/>
        </dgm:presLayoutVars>
      </dgm:prSet>
      <dgm:spPr/>
    </dgm:pt>
    <dgm:pt modelId="{433A2B34-B8C9-422D-B3AF-96347A9F877E}" type="pres">
      <dgm:prSet presAssocID="{F9E85EC2-1E88-4FD7-846E-834BF92C55E0}" presName="desTx" presStyleLbl="revTx" presStyleIdx="3" presStyleCnt="8">
        <dgm:presLayoutVars/>
      </dgm:prSet>
      <dgm:spPr/>
    </dgm:pt>
    <dgm:pt modelId="{1AFEBB21-0C05-4DFE-B0AF-1E99BBDB8345}" type="pres">
      <dgm:prSet presAssocID="{D1AEBB7E-8C8A-47F5-BE8E-2962BA0E8ED4}" presName="sibTrans" presStyleCnt="0"/>
      <dgm:spPr/>
    </dgm:pt>
    <dgm:pt modelId="{424129C6-BC13-41D5-B1B2-CC26D576B950}" type="pres">
      <dgm:prSet presAssocID="{C9A409EC-525A-4104-87ED-E15B4509F0A7}" presName="compNode" presStyleCnt="0"/>
      <dgm:spPr/>
    </dgm:pt>
    <dgm:pt modelId="{CE33416C-36E5-46C6-9256-F21181692EC4}" type="pres">
      <dgm:prSet presAssocID="{C9A409EC-525A-4104-87ED-E15B4509F0A7}" presName="bgRect" presStyleLbl="bgShp" presStyleIdx="2" presStyleCnt="4"/>
      <dgm:spPr/>
    </dgm:pt>
    <dgm:pt modelId="{183494FF-C92F-49BC-93D9-35D83093291F}" type="pres">
      <dgm:prSet presAssocID="{C9A409EC-525A-4104-87ED-E15B4509F0A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plôme"/>
        </a:ext>
      </dgm:extLst>
    </dgm:pt>
    <dgm:pt modelId="{3DD46D0B-D076-4D71-A176-13C0F76E7084}" type="pres">
      <dgm:prSet presAssocID="{C9A409EC-525A-4104-87ED-E15B4509F0A7}" presName="spaceRect" presStyleCnt="0"/>
      <dgm:spPr/>
    </dgm:pt>
    <dgm:pt modelId="{7C2F0685-401F-44A8-BA99-90E73264D236}" type="pres">
      <dgm:prSet presAssocID="{C9A409EC-525A-4104-87ED-E15B4509F0A7}" presName="parTx" presStyleLbl="revTx" presStyleIdx="4" presStyleCnt="8">
        <dgm:presLayoutVars>
          <dgm:chMax val="0"/>
          <dgm:chPref val="0"/>
        </dgm:presLayoutVars>
      </dgm:prSet>
      <dgm:spPr/>
    </dgm:pt>
    <dgm:pt modelId="{97B5B515-C8E1-4E5F-BE49-F8CA9FB42460}" type="pres">
      <dgm:prSet presAssocID="{C9A409EC-525A-4104-87ED-E15B4509F0A7}" presName="desTx" presStyleLbl="revTx" presStyleIdx="5" presStyleCnt="8">
        <dgm:presLayoutVars/>
      </dgm:prSet>
      <dgm:spPr/>
    </dgm:pt>
    <dgm:pt modelId="{40C6915B-1420-4131-9DEE-99BC4872EA42}" type="pres">
      <dgm:prSet presAssocID="{578AF1B8-1704-47D1-834B-D27708472325}" presName="sibTrans" presStyleCnt="0"/>
      <dgm:spPr/>
    </dgm:pt>
    <dgm:pt modelId="{558C359D-DD54-4DF0-B9FC-BBFB745866EC}" type="pres">
      <dgm:prSet presAssocID="{6957B3A2-A978-460A-9E72-C5AB69965328}" presName="compNode" presStyleCnt="0"/>
      <dgm:spPr/>
    </dgm:pt>
    <dgm:pt modelId="{91D2B71A-0528-4792-B205-87E8BF9385F8}" type="pres">
      <dgm:prSet presAssocID="{6957B3A2-A978-460A-9E72-C5AB69965328}" presName="bgRect" presStyleLbl="bgShp" presStyleIdx="3" presStyleCnt="4"/>
      <dgm:spPr/>
    </dgm:pt>
    <dgm:pt modelId="{E2A24AE6-B66F-4AF8-A3D1-597263D17C21}" type="pres">
      <dgm:prSet presAssocID="{6957B3A2-A978-460A-9E72-C5AB6996532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2DC01E36-7746-4D1B-B942-A094A68E9A59}" type="pres">
      <dgm:prSet presAssocID="{6957B3A2-A978-460A-9E72-C5AB69965328}" presName="spaceRect" presStyleCnt="0"/>
      <dgm:spPr/>
    </dgm:pt>
    <dgm:pt modelId="{A24C18B1-D5B1-4566-A5F0-85012CAA6CD3}" type="pres">
      <dgm:prSet presAssocID="{6957B3A2-A978-460A-9E72-C5AB69965328}" presName="parTx" presStyleLbl="revTx" presStyleIdx="6" presStyleCnt="8">
        <dgm:presLayoutVars>
          <dgm:chMax val="0"/>
          <dgm:chPref val="0"/>
        </dgm:presLayoutVars>
      </dgm:prSet>
      <dgm:spPr/>
    </dgm:pt>
    <dgm:pt modelId="{4CB8BA31-C8E0-43F1-8F04-201304F28515}" type="pres">
      <dgm:prSet presAssocID="{6957B3A2-A978-460A-9E72-C5AB69965328}" presName="desTx" presStyleLbl="revTx" presStyleIdx="7" presStyleCnt="8">
        <dgm:presLayoutVars/>
      </dgm:prSet>
      <dgm:spPr/>
    </dgm:pt>
  </dgm:ptLst>
  <dgm:cxnLst>
    <dgm:cxn modelId="{BF88A606-4782-4C12-B343-4A84075E722A}" type="presOf" srcId="{7F1BE820-477C-4CE1-8E8E-6A74CE180017}" destId="{9D227649-81CF-4327-ADA4-DD35653A3AFD}" srcOrd="0" destOrd="3" presId="urn:microsoft.com/office/officeart/2018/2/layout/IconVerticalSolidList"/>
    <dgm:cxn modelId="{7EB5A607-4AF5-4A35-BE39-148B871D3451}" type="presOf" srcId="{9486B9D5-F73A-4119-AFA4-A90D7DE529E9}" destId="{97B5B515-C8E1-4E5F-BE49-F8CA9FB42460}" srcOrd="0" destOrd="2" presId="urn:microsoft.com/office/officeart/2018/2/layout/IconVerticalSolidList"/>
    <dgm:cxn modelId="{73985108-52E5-47DE-9CB3-54990D07CB5E}" srcId="{C9A409EC-525A-4104-87ED-E15B4509F0A7}" destId="{E8EE9FD8-AD37-464A-8EC2-EC4686157C10}" srcOrd="0" destOrd="0" parTransId="{3912D73E-AAE4-4B82-8BAA-3895E406B3A7}" sibTransId="{2E2E2195-D0AE-4DEF-9920-1ED0E85A0416}"/>
    <dgm:cxn modelId="{60E4FB09-1BFE-4A7B-A141-6047625D1161}" type="presOf" srcId="{30CF580C-9075-4A55-B59C-E1A8940948A2}" destId="{97B5B515-C8E1-4E5F-BE49-F8CA9FB42460}" srcOrd="0" destOrd="1" presId="urn:microsoft.com/office/officeart/2018/2/layout/IconVerticalSolidList"/>
    <dgm:cxn modelId="{FB86F41E-6C67-4D5A-AE1C-A3241D448A45}" type="presOf" srcId="{3304C177-52BE-46D6-9FD2-5011C6C9EA61}" destId="{9D227649-81CF-4327-ADA4-DD35653A3AFD}" srcOrd="0" destOrd="4" presId="urn:microsoft.com/office/officeart/2018/2/layout/IconVerticalSolidList"/>
    <dgm:cxn modelId="{3D1D3C27-C1D6-4E0C-A202-A604F9B8C9E9}" type="presOf" srcId="{3AACD9F2-6D87-407C-BC58-483886F3A6E6}" destId="{4CB8BA31-C8E0-43F1-8F04-201304F28515}" srcOrd="0" destOrd="3" presId="urn:microsoft.com/office/officeart/2018/2/layout/IconVerticalSolidList"/>
    <dgm:cxn modelId="{76EC9B2A-25A2-4C8F-8A9C-09A74D199B48}" type="presOf" srcId="{A15712F8-E10F-43EE-A3BC-F36383365DCF}" destId="{4CB8BA31-C8E0-43F1-8F04-201304F28515}" srcOrd="0" destOrd="2" presId="urn:microsoft.com/office/officeart/2018/2/layout/IconVerticalSolidList"/>
    <dgm:cxn modelId="{B1E08D32-333E-4470-BEED-62EB872AA81F}" type="presOf" srcId="{EAAF5B56-06E1-4996-9AEE-C316A1E3CDF6}" destId="{4CB8BA31-C8E0-43F1-8F04-201304F28515}" srcOrd="0" destOrd="0" presId="urn:microsoft.com/office/officeart/2018/2/layout/IconVerticalSolidList"/>
    <dgm:cxn modelId="{360A6D33-FF63-42DE-B4A3-860381734408}" type="presOf" srcId="{E8EE9FD8-AD37-464A-8EC2-EC4686157C10}" destId="{97B5B515-C8E1-4E5F-BE49-F8CA9FB42460}" srcOrd="0" destOrd="0" presId="urn:microsoft.com/office/officeart/2018/2/layout/IconVerticalSolidList"/>
    <dgm:cxn modelId="{421E2740-6422-46B0-BC7A-E6A868087E44}" type="presOf" srcId="{0F4E0E42-24EF-4705-BEEF-772D9730E370}" destId="{433A2B34-B8C9-422D-B3AF-96347A9F877E}" srcOrd="0" destOrd="1" presId="urn:microsoft.com/office/officeart/2018/2/layout/IconVerticalSolidList"/>
    <dgm:cxn modelId="{9F9FF55D-5C1C-4A75-AE90-202E5A7338CD}" srcId="{F9E85EC2-1E88-4FD7-846E-834BF92C55E0}" destId="{1B72C8E6-A22A-4942-8B79-7257E99858E9}" srcOrd="2" destOrd="0" parTransId="{2F87D113-DCAD-4830-A819-9208315E27F6}" sibTransId="{96699F4F-E952-41A4-BD90-D7A65313CFB0}"/>
    <dgm:cxn modelId="{EF561441-BBAE-4C9A-8A5E-D7B6191CB265}" type="presOf" srcId="{198E8D5E-8492-441A-B591-E94F82C26209}" destId="{85B658B9-1F29-49E8-B998-160F0B659BDD}" srcOrd="0" destOrd="0" presId="urn:microsoft.com/office/officeart/2018/2/layout/IconVerticalSolidList"/>
    <dgm:cxn modelId="{F87CC744-EA7E-4F77-B840-B35534C522DC}" srcId="{624AFEB5-2894-40F4-B0BF-165A89D709CF}" destId="{3304C177-52BE-46D6-9FD2-5011C6C9EA61}" srcOrd="4" destOrd="0" parTransId="{A6A666E6-10EF-40F0-84D6-162963EF94CE}" sibTransId="{9B32224B-6032-4C73-8185-2E2A609EBA5C}"/>
    <dgm:cxn modelId="{2F65A372-EBE4-4DB3-858F-0447952E6754}" srcId="{F9E85EC2-1E88-4FD7-846E-834BF92C55E0}" destId="{DD32BA90-5F58-4C00-AC00-8DADCC9BA24C}" srcOrd="0" destOrd="0" parTransId="{E1F10AB7-CB3F-446B-8475-CE136466B446}" sibTransId="{11393A0C-6F59-4D4E-86E8-A0B02A44BC36}"/>
    <dgm:cxn modelId="{BA3CEA72-8EAB-412C-9362-643CB9BA5933}" srcId="{624AFEB5-2894-40F4-B0BF-165A89D709CF}" destId="{DF2D7AF2-AB2E-4A16-801B-481C1289F261}" srcOrd="0" destOrd="0" parTransId="{24313459-B1B1-4474-8E89-0CEC6F5CE863}" sibTransId="{E2C27541-B129-4393-80F5-509059768A24}"/>
    <dgm:cxn modelId="{598FC774-3F29-49FB-80C5-3D35AA74F656}" srcId="{198E8D5E-8492-441A-B591-E94F82C26209}" destId="{6957B3A2-A978-460A-9E72-C5AB69965328}" srcOrd="3" destOrd="0" parTransId="{7BCD1BF0-2F07-484C-A63D-E9D7F9FAB596}" sibTransId="{BDDCF877-13C8-4E51-B413-40305E6A6BED}"/>
    <dgm:cxn modelId="{1844378C-B06A-47A2-BE81-8E6EEA7FD17B}" srcId="{6957B3A2-A978-460A-9E72-C5AB69965328}" destId="{A15712F8-E10F-43EE-A3BC-F36383365DCF}" srcOrd="2" destOrd="0" parTransId="{EFAEC370-CC05-4281-862B-2B5B42E98122}" sibTransId="{8FAA6FDA-F623-45F9-AA7E-4D6121DAA827}"/>
    <dgm:cxn modelId="{5FF8178F-8ADA-408F-865D-8A7BC419205F}" srcId="{624AFEB5-2894-40F4-B0BF-165A89D709CF}" destId="{C0E01E47-C757-4152-9C24-894D665AA908}" srcOrd="1" destOrd="0" parTransId="{AA9B0C53-BBBE-4DD9-8C99-1331D8DEAD6A}" sibTransId="{26328C50-A14C-4651-BD9D-8A09FE6F3D96}"/>
    <dgm:cxn modelId="{FDB5EE91-5DBC-4A2B-A016-D330FB2A1B2E}" srcId="{624AFEB5-2894-40F4-B0BF-165A89D709CF}" destId="{7F1BE820-477C-4CE1-8E8E-6A74CE180017}" srcOrd="3" destOrd="0" parTransId="{A3395B84-6EBF-42ED-B14F-AD823EFDAC5F}" sibTransId="{EB1A8E52-997D-4496-BB8E-856172F3205E}"/>
    <dgm:cxn modelId="{B6C71C97-EA89-496F-9A23-C6BAF4B31011}" srcId="{624AFEB5-2894-40F4-B0BF-165A89D709CF}" destId="{A8AE2AA9-13FA-4365-A0AF-18609630E7FE}" srcOrd="2" destOrd="0" parTransId="{A6D5841F-8084-4D9B-A564-CE168520307B}" sibTransId="{DB92F302-8B1F-4B3B-901B-935D6A9CC25E}"/>
    <dgm:cxn modelId="{321E16A0-FCD4-41C1-9C8E-0A5AEC1C2B02}" srcId="{198E8D5E-8492-441A-B591-E94F82C26209}" destId="{F9E85EC2-1E88-4FD7-846E-834BF92C55E0}" srcOrd="1" destOrd="0" parTransId="{667B1883-D006-458E-AA75-6EA9B5B78B51}" sibTransId="{D1AEBB7E-8C8A-47F5-BE8E-2962BA0E8ED4}"/>
    <dgm:cxn modelId="{B71B75A7-6386-4A9E-9A08-647BAA854EC8}" srcId="{6957B3A2-A978-460A-9E72-C5AB69965328}" destId="{3AACD9F2-6D87-407C-BC58-483886F3A6E6}" srcOrd="3" destOrd="0" parTransId="{6066FAC8-60CD-4FCC-82B7-C2D2BB764AFA}" sibTransId="{6BF88FE8-1533-48F7-BF14-E143BFE1FE8B}"/>
    <dgm:cxn modelId="{DC3935A9-539A-4E47-B6C1-F3E5DCC662EA}" srcId="{6957B3A2-A978-460A-9E72-C5AB69965328}" destId="{248825FB-2A91-4ACE-93BC-D1E7AF427F0D}" srcOrd="1" destOrd="0" parTransId="{E415766F-6E6D-4D07-A447-586872968B31}" sibTransId="{AAA15E68-A9FC-4204-B26C-61F0FC58BACA}"/>
    <dgm:cxn modelId="{5CDF07AC-960D-4E20-B47A-93500011B7FD}" type="presOf" srcId="{624AFEB5-2894-40F4-B0BF-165A89D709CF}" destId="{D25933EC-B95D-4708-AD24-CCA148F037E6}" srcOrd="0" destOrd="0" presId="urn:microsoft.com/office/officeart/2018/2/layout/IconVerticalSolidList"/>
    <dgm:cxn modelId="{C2F04CB6-1DF4-461C-9E52-4CA9C8E3F815}" srcId="{C9A409EC-525A-4104-87ED-E15B4509F0A7}" destId="{9486B9D5-F73A-4119-AFA4-A90D7DE529E9}" srcOrd="2" destOrd="0" parTransId="{8EDE5DF1-2B3E-4784-AA86-C6A4E70B8848}" sibTransId="{3F5A9263-B834-481D-BC69-BCA1671964DA}"/>
    <dgm:cxn modelId="{31C52BB9-E334-4AB7-B919-3D2A22D29475}" type="presOf" srcId="{1B72C8E6-A22A-4942-8B79-7257E99858E9}" destId="{433A2B34-B8C9-422D-B3AF-96347A9F877E}" srcOrd="0" destOrd="2" presId="urn:microsoft.com/office/officeart/2018/2/layout/IconVerticalSolidList"/>
    <dgm:cxn modelId="{880EFBBD-FE14-47A8-B997-BDDED5F30443}" srcId="{6957B3A2-A978-460A-9E72-C5AB69965328}" destId="{EAAF5B56-06E1-4996-9AEE-C316A1E3CDF6}" srcOrd="0" destOrd="0" parTransId="{A015A000-78EA-43E6-827B-FD1CEEFB3F43}" sibTransId="{FF51E56D-464D-43B2-AFD5-0DFABAC05CE3}"/>
    <dgm:cxn modelId="{15FA2EC1-DF7C-43EB-8D51-BA379338019C}" srcId="{198E8D5E-8492-441A-B591-E94F82C26209}" destId="{624AFEB5-2894-40F4-B0BF-165A89D709CF}" srcOrd="0" destOrd="0" parTransId="{86425A41-EF00-4333-8FA9-2E874486B24C}" sibTransId="{094B605B-A7CB-47D7-B02E-EE9AFB61ACE6}"/>
    <dgm:cxn modelId="{32B340C1-9B9F-46D0-AE7F-9580D10204EF}" type="presOf" srcId="{DF2D7AF2-AB2E-4A16-801B-481C1289F261}" destId="{9D227649-81CF-4327-ADA4-DD35653A3AFD}" srcOrd="0" destOrd="0" presId="urn:microsoft.com/office/officeart/2018/2/layout/IconVerticalSolidList"/>
    <dgm:cxn modelId="{1D0DEDE1-BE1B-4BB0-B839-ABD52D93D6BD}" type="presOf" srcId="{6957B3A2-A978-460A-9E72-C5AB69965328}" destId="{A24C18B1-D5B1-4566-A5F0-85012CAA6CD3}" srcOrd="0" destOrd="0" presId="urn:microsoft.com/office/officeart/2018/2/layout/IconVerticalSolidList"/>
    <dgm:cxn modelId="{EB069CE3-1A83-43DA-B07F-82942C3F1F2B}" type="presOf" srcId="{C0E01E47-C757-4152-9C24-894D665AA908}" destId="{9D227649-81CF-4327-ADA4-DD35653A3AFD}" srcOrd="0" destOrd="1" presId="urn:microsoft.com/office/officeart/2018/2/layout/IconVerticalSolidList"/>
    <dgm:cxn modelId="{A1BA61EB-A3DD-4AF7-9655-6D31D3DDB865}" type="presOf" srcId="{F9E85EC2-1E88-4FD7-846E-834BF92C55E0}" destId="{DCD0D292-02D7-4354-999C-CABEACB4F36D}" srcOrd="0" destOrd="0" presId="urn:microsoft.com/office/officeart/2018/2/layout/IconVerticalSolidList"/>
    <dgm:cxn modelId="{748576F0-A164-475F-85E5-D69B29D01B71}" type="presOf" srcId="{C9A409EC-525A-4104-87ED-E15B4509F0A7}" destId="{7C2F0685-401F-44A8-BA99-90E73264D236}" srcOrd="0" destOrd="0" presId="urn:microsoft.com/office/officeart/2018/2/layout/IconVerticalSolidList"/>
    <dgm:cxn modelId="{9C1622F1-6542-431E-B493-3F16303F8448}" srcId="{198E8D5E-8492-441A-B591-E94F82C26209}" destId="{C9A409EC-525A-4104-87ED-E15B4509F0A7}" srcOrd="2" destOrd="0" parTransId="{500319C4-8FC2-4709-B6C7-B1278AB9FD21}" sibTransId="{578AF1B8-1704-47D1-834B-D27708472325}"/>
    <dgm:cxn modelId="{78A5F2F1-7B9D-4084-914C-5F73337F5703}" srcId="{C9A409EC-525A-4104-87ED-E15B4509F0A7}" destId="{30CF580C-9075-4A55-B59C-E1A8940948A2}" srcOrd="1" destOrd="0" parTransId="{771B19BA-63AE-4B6A-82C9-4DDF80686264}" sibTransId="{51C02172-B4E9-4DDA-9F2A-5401052C2588}"/>
    <dgm:cxn modelId="{36D29FF3-2499-4162-BF57-DBF708C1E5B4}" srcId="{F9E85EC2-1E88-4FD7-846E-834BF92C55E0}" destId="{0F4E0E42-24EF-4705-BEEF-772D9730E370}" srcOrd="1" destOrd="0" parTransId="{199F933B-8C4A-4329-8A8E-1406420C35ED}" sibTransId="{0C1A3B73-A14C-4192-8363-B15D56BC0874}"/>
    <dgm:cxn modelId="{AA68CEF3-3159-4BEC-AB71-FFDFB58E2132}" type="presOf" srcId="{248825FB-2A91-4ACE-93BC-D1E7AF427F0D}" destId="{4CB8BA31-C8E0-43F1-8F04-201304F28515}" srcOrd="0" destOrd="1" presId="urn:microsoft.com/office/officeart/2018/2/layout/IconVerticalSolidList"/>
    <dgm:cxn modelId="{CE07A8FD-9EFF-430B-95CD-D0BEF7654560}" type="presOf" srcId="{A8AE2AA9-13FA-4365-A0AF-18609630E7FE}" destId="{9D227649-81CF-4327-ADA4-DD35653A3AFD}" srcOrd="0" destOrd="2" presId="urn:microsoft.com/office/officeart/2018/2/layout/IconVerticalSolidList"/>
    <dgm:cxn modelId="{8D749DFE-8CC1-4816-9D13-A738EC50F628}" type="presOf" srcId="{DD32BA90-5F58-4C00-AC00-8DADCC9BA24C}" destId="{433A2B34-B8C9-422D-B3AF-96347A9F877E}" srcOrd="0" destOrd="0" presId="urn:microsoft.com/office/officeart/2018/2/layout/IconVerticalSolidList"/>
    <dgm:cxn modelId="{C0AD5E1D-CF69-4923-AFFC-0C7FC7FE3217}" type="presParOf" srcId="{85B658B9-1F29-49E8-B998-160F0B659BDD}" destId="{ADAC6B87-0F1A-489A-AEC8-73AC0F3660A1}" srcOrd="0" destOrd="0" presId="urn:microsoft.com/office/officeart/2018/2/layout/IconVerticalSolidList"/>
    <dgm:cxn modelId="{3472B390-317E-49E8-AFA4-C54F8BA79ABF}" type="presParOf" srcId="{ADAC6B87-0F1A-489A-AEC8-73AC0F3660A1}" destId="{62D23C24-8D27-4EA2-9AA6-0CDE2A286E81}" srcOrd="0" destOrd="0" presId="urn:microsoft.com/office/officeart/2018/2/layout/IconVerticalSolidList"/>
    <dgm:cxn modelId="{4F6704FA-59B8-42EC-96E8-4719C148641D}" type="presParOf" srcId="{ADAC6B87-0F1A-489A-AEC8-73AC0F3660A1}" destId="{9E87BE92-72D9-45E4-A423-CCD258F2BB52}" srcOrd="1" destOrd="0" presId="urn:microsoft.com/office/officeart/2018/2/layout/IconVerticalSolidList"/>
    <dgm:cxn modelId="{2C41F803-44A6-4B3F-A5ED-7E20656D9F9B}" type="presParOf" srcId="{ADAC6B87-0F1A-489A-AEC8-73AC0F3660A1}" destId="{D790D24B-8C5C-43E1-9385-E8955021F834}" srcOrd="2" destOrd="0" presId="urn:microsoft.com/office/officeart/2018/2/layout/IconVerticalSolidList"/>
    <dgm:cxn modelId="{0C388727-97B4-4597-B0CD-38EF0C19C5D2}" type="presParOf" srcId="{ADAC6B87-0F1A-489A-AEC8-73AC0F3660A1}" destId="{D25933EC-B95D-4708-AD24-CCA148F037E6}" srcOrd="3" destOrd="0" presId="urn:microsoft.com/office/officeart/2018/2/layout/IconVerticalSolidList"/>
    <dgm:cxn modelId="{018F4E09-316E-4AD6-929C-A391A55E09C3}" type="presParOf" srcId="{ADAC6B87-0F1A-489A-AEC8-73AC0F3660A1}" destId="{9D227649-81CF-4327-ADA4-DD35653A3AFD}" srcOrd="4" destOrd="0" presId="urn:microsoft.com/office/officeart/2018/2/layout/IconVerticalSolidList"/>
    <dgm:cxn modelId="{6906F220-8ADC-4387-BE36-90F7597BE37D}" type="presParOf" srcId="{85B658B9-1F29-49E8-B998-160F0B659BDD}" destId="{A78351C9-9EA9-4362-8723-71FC55FBD7C8}" srcOrd="1" destOrd="0" presId="urn:microsoft.com/office/officeart/2018/2/layout/IconVerticalSolidList"/>
    <dgm:cxn modelId="{1BB0CD8E-04BB-49F8-A31A-D347F0B8A5AB}" type="presParOf" srcId="{85B658B9-1F29-49E8-B998-160F0B659BDD}" destId="{384D7F98-2BFF-4CA3-BC9D-DA8CEBA28FC3}" srcOrd="2" destOrd="0" presId="urn:microsoft.com/office/officeart/2018/2/layout/IconVerticalSolidList"/>
    <dgm:cxn modelId="{FED0FBF2-7BCB-4964-9625-29E5497C92EC}" type="presParOf" srcId="{384D7F98-2BFF-4CA3-BC9D-DA8CEBA28FC3}" destId="{0BE86429-B19F-460C-BAEA-E2AE4958557F}" srcOrd="0" destOrd="0" presId="urn:microsoft.com/office/officeart/2018/2/layout/IconVerticalSolidList"/>
    <dgm:cxn modelId="{F1634CC4-DD1D-453B-A2D4-B6514BE26743}" type="presParOf" srcId="{384D7F98-2BFF-4CA3-BC9D-DA8CEBA28FC3}" destId="{F1B364BD-5C8B-4FDB-B4FC-6EC01B4F68F8}" srcOrd="1" destOrd="0" presId="urn:microsoft.com/office/officeart/2018/2/layout/IconVerticalSolidList"/>
    <dgm:cxn modelId="{360B1931-CC6C-4C8E-8AD5-227879FFB901}" type="presParOf" srcId="{384D7F98-2BFF-4CA3-BC9D-DA8CEBA28FC3}" destId="{522BBE86-C69A-48B0-9A9B-0F9807D6F576}" srcOrd="2" destOrd="0" presId="urn:microsoft.com/office/officeart/2018/2/layout/IconVerticalSolidList"/>
    <dgm:cxn modelId="{1B6A20E7-0AA5-4E84-A169-88F384E3375E}" type="presParOf" srcId="{384D7F98-2BFF-4CA3-BC9D-DA8CEBA28FC3}" destId="{DCD0D292-02D7-4354-999C-CABEACB4F36D}" srcOrd="3" destOrd="0" presId="urn:microsoft.com/office/officeart/2018/2/layout/IconVerticalSolidList"/>
    <dgm:cxn modelId="{AC7C3EB5-8977-4898-B579-2339A08A27C8}" type="presParOf" srcId="{384D7F98-2BFF-4CA3-BC9D-DA8CEBA28FC3}" destId="{433A2B34-B8C9-422D-B3AF-96347A9F877E}" srcOrd="4" destOrd="0" presId="urn:microsoft.com/office/officeart/2018/2/layout/IconVerticalSolidList"/>
    <dgm:cxn modelId="{482022B7-528A-4AB0-98D0-2967B0F0599F}" type="presParOf" srcId="{85B658B9-1F29-49E8-B998-160F0B659BDD}" destId="{1AFEBB21-0C05-4DFE-B0AF-1E99BBDB8345}" srcOrd="3" destOrd="0" presId="urn:microsoft.com/office/officeart/2018/2/layout/IconVerticalSolidList"/>
    <dgm:cxn modelId="{4DCA0F38-D2D8-4D4A-BA69-B33504B0D9AA}" type="presParOf" srcId="{85B658B9-1F29-49E8-B998-160F0B659BDD}" destId="{424129C6-BC13-41D5-B1B2-CC26D576B950}" srcOrd="4" destOrd="0" presId="urn:microsoft.com/office/officeart/2018/2/layout/IconVerticalSolidList"/>
    <dgm:cxn modelId="{888935C3-CE03-4BB5-9A40-87B58561F919}" type="presParOf" srcId="{424129C6-BC13-41D5-B1B2-CC26D576B950}" destId="{CE33416C-36E5-46C6-9256-F21181692EC4}" srcOrd="0" destOrd="0" presId="urn:microsoft.com/office/officeart/2018/2/layout/IconVerticalSolidList"/>
    <dgm:cxn modelId="{0B5FDC7E-6E4C-4D75-B3C2-3E56D28FD44F}" type="presParOf" srcId="{424129C6-BC13-41D5-B1B2-CC26D576B950}" destId="{183494FF-C92F-49BC-93D9-35D83093291F}" srcOrd="1" destOrd="0" presId="urn:microsoft.com/office/officeart/2018/2/layout/IconVerticalSolidList"/>
    <dgm:cxn modelId="{A10655E2-E4BE-410D-BF34-B7BB41927571}" type="presParOf" srcId="{424129C6-BC13-41D5-B1B2-CC26D576B950}" destId="{3DD46D0B-D076-4D71-A176-13C0F76E7084}" srcOrd="2" destOrd="0" presId="urn:microsoft.com/office/officeart/2018/2/layout/IconVerticalSolidList"/>
    <dgm:cxn modelId="{ED9DBF72-E182-477E-BB48-DFFDCC74A315}" type="presParOf" srcId="{424129C6-BC13-41D5-B1B2-CC26D576B950}" destId="{7C2F0685-401F-44A8-BA99-90E73264D236}" srcOrd="3" destOrd="0" presId="urn:microsoft.com/office/officeart/2018/2/layout/IconVerticalSolidList"/>
    <dgm:cxn modelId="{F8ED6740-4A19-466D-988B-119BF55F2304}" type="presParOf" srcId="{424129C6-BC13-41D5-B1B2-CC26D576B950}" destId="{97B5B515-C8E1-4E5F-BE49-F8CA9FB42460}" srcOrd="4" destOrd="0" presId="urn:microsoft.com/office/officeart/2018/2/layout/IconVerticalSolidList"/>
    <dgm:cxn modelId="{4E655D92-D96D-4705-81B1-D0D6CFA1FFA9}" type="presParOf" srcId="{85B658B9-1F29-49E8-B998-160F0B659BDD}" destId="{40C6915B-1420-4131-9DEE-99BC4872EA42}" srcOrd="5" destOrd="0" presId="urn:microsoft.com/office/officeart/2018/2/layout/IconVerticalSolidList"/>
    <dgm:cxn modelId="{D650AD79-E62B-4E2E-B89D-4D5F0D628D21}" type="presParOf" srcId="{85B658B9-1F29-49E8-B998-160F0B659BDD}" destId="{558C359D-DD54-4DF0-B9FC-BBFB745866EC}" srcOrd="6" destOrd="0" presId="urn:microsoft.com/office/officeart/2018/2/layout/IconVerticalSolidList"/>
    <dgm:cxn modelId="{FC88C2D6-53F0-41E0-AED3-F9430D33DD04}" type="presParOf" srcId="{558C359D-DD54-4DF0-B9FC-BBFB745866EC}" destId="{91D2B71A-0528-4792-B205-87E8BF9385F8}" srcOrd="0" destOrd="0" presId="urn:microsoft.com/office/officeart/2018/2/layout/IconVerticalSolidList"/>
    <dgm:cxn modelId="{F2E29F58-4EE7-4AF5-992A-1F921955E2FB}" type="presParOf" srcId="{558C359D-DD54-4DF0-B9FC-BBFB745866EC}" destId="{E2A24AE6-B66F-4AF8-A3D1-597263D17C21}" srcOrd="1" destOrd="0" presId="urn:microsoft.com/office/officeart/2018/2/layout/IconVerticalSolidList"/>
    <dgm:cxn modelId="{F619C5A7-D8B1-440F-83DD-D5CC9E8669D7}" type="presParOf" srcId="{558C359D-DD54-4DF0-B9FC-BBFB745866EC}" destId="{2DC01E36-7746-4D1B-B942-A094A68E9A59}" srcOrd="2" destOrd="0" presId="urn:microsoft.com/office/officeart/2018/2/layout/IconVerticalSolidList"/>
    <dgm:cxn modelId="{A9E68C29-E498-4C2E-B69B-A6E0FB0C3CBC}" type="presParOf" srcId="{558C359D-DD54-4DF0-B9FC-BBFB745866EC}" destId="{A24C18B1-D5B1-4566-A5F0-85012CAA6CD3}" srcOrd="3" destOrd="0" presId="urn:microsoft.com/office/officeart/2018/2/layout/IconVerticalSolidList"/>
    <dgm:cxn modelId="{8CBD4C38-CF0F-4791-92E1-E066F5480B9F}" type="presParOf" srcId="{558C359D-DD54-4DF0-B9FC-BBFB745866EC}" destId="{4CB8BA31-C8E0-43F1-8F04-201304F28515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754383-8088-44D2-94CE-81CAFF27C8E9}" type="doc">
      <dgm:prSet loTypeId="urn:microsoft.com/office/officeart/2018/2/layout/IconLabelList" loCatId="icon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48264CD1-2261-4E36-91FB-16CB350781A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400" b="0" dirty="0">
              <a:solidFill>
                <a:srgbClr val="FFFFFF"/>
              </a:solidFill>
            </a:rPr>
            <a:t>Retour en France dans un avenir proche</a:t>
          </a:r>
          <a:endParaRPr lang="en-US" sz="1400" b="0" dirty="0">
            <a:solidFill>
              <a:srgbClr val="FFFFFF"/>
            </a:solidFill>
          </a:endParaRPr>
        </a:p>
      </dgm:t>
    </dgm:pt>
    <dgm:pt modelId="{7272C061-F0EC-49CD-88A9-FAAFCFA7A7F8}" type="parTrans" cxnId="{7DE9CA47-F6EF-4750-9F19-F3DECF0AFFD1}">
      <dgm:prSet/>
      <dgm:spPr/>
      <dgm:t>
        <a:bodyPr/>
        <a:lstStyle/>
        <a:p>
          <a:endParaRPr lang="en-US"/>
        </a:p>
      </dgm:t>
    </dgm:pt>
    <dgm:pt modelId="{77956B51-CC0C-4DB4-8138-A1FFE87D0FC2}" type="sibTrans" cxnId="{7DE9CA47-F6EF-4750-9F19-F3DECF0AFFD1}">
      <dgm:prSet/>
      <dgm:spPr/>
      <dgm:t>
        <a:bodyPr/>
        <a:lstStyle/>
        <a:p>
          <a:endParaRPr lang="en-US"/>
        </a:p>
      </dgm:t>
    </dgm:pt>
    <dgm:pt modelId="{6B01BC01-C1AA-4B7E-8BD4-29A5404C33AF}">
      <dgm:prSet custT="1"/>
      <dgm:spPr>
        <a:noFill/>
        <a:ln>
          <a:noFill/>
        </a:ln>
        <a:effectLst/>
      </dgm:spPr>
      <dgm:t>
        <a:bodyPr spcFirstLastPara="0" vert="horz" wrap="square" lIns="0" tIns="0" rIns="0" bIns="0" numCol="1" spcCol="1270" anchor="t" anchorCtr="0"/>
        <a:lstStyle/>
        <a:p>
          <a:pPr>
            <a:lnSpc>
              <a:spcPct val="100000"/>
            </a:lnSpc>
          </a:pPr>
          <a:r>
            <a:rPr lang="fr-FR" sz="1400" b="0" kern="1200" dirty="0">
              <a:solidFill>
                <a:srgbClr val="FFFFFF"/>
              </a:solidFill>
            </a:rPr>
            <a:t>Projet </a:t>
          </a:r>
          <a:r>
            <a:rPr lang="fr-FR" sz="1400" b="0" kern="1200" dirty="0">
              <a:solidFill>
                <a:srgbClr val="FFFFFF"/>
              </a:solidFill>
              <a:latin typeface="Franklin Gothic Book" panose="020B0503020102020204"/>
              <a:ea typeface="+mn-ea"/>
              <a:cs typeface="+mn-cs"/>
            </a:rPr>
            <a:t>professionnel</a:t>
          </a:r>
          <a:r>
            <a:rPr lang="fr-FR" sz="1400" b="0" kern="1200" dirty="0">
              <a:solidFill>
                <a:srgbClr val="FFFFFF"/>
              </a:solidFill>
            </a:rPr>
            <a:t> qui se clarifie ou difficile à définir</a:t>
          </a:r>
          <a:endParaRPr lang="en-US" sz="1400" b="0" kern="1200" dirty="0">
            <a:solidFill>
              <a:srgbClr val="FFFFFF"/>
            </a:solidFill>
          </a:endParaRPr>
        </a:p>
      </dgm:t>
    </dgm:pt>
    <dgm:pt modelId="{47ED9161-4D1B-44E7-90BD-BF8E524D7625}" type="parTrans" cxnId="{5323EC8B-E4DC-4B01-BA57-A20E0C1BDDA1}">
      <dgm:prSet/>
      <dgm:spPr/>
      <dgm:t>
        <a:bodyPr/>
        <a:lstStyle/>
        <a:p>
          <a:endParaRPr lang="en-US"/>
        </a:p>
      </dgm:t>
    </dgm:pt>
    <dgm:pt modelId="{5A2E127F-8A63-4D2C-BDD9-544F14CB9C3D}" type="sibTrans" cxnId="{5323EC8B-E4DC-4B01-BA57-A20E0C1BDDA1}">
      <dgm:prSet/>
      <dgm:spPr/>
      <dgm:t>
        <a:bodyPr/>
        <a:lstStyle/>
        <a:p>
          <a:endParaRPr lang="en-US"/>
        </a:p>
      </dgm:t>
    </dgm:pt>
    <dgm:pt modelId="{3C05362F-4C07-4663-B0CF-3FE4BE01789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400" b="0" dirty="0">
              <a:solidFill>
                <a:srgbClr val="FFFFFF"/>
              </a:solidFill>
            </a:rPr>
            <a:t>Alignement marché français</a:t>
          </a:r>
          <a:endParaRPr lang="en-US" sz="1400" b="0" dirty="0">
            <a:solidFill>
              <a:srgbClr val="FFFFFF"/>
            </a:solidFill>
          </a:endParaRPr>
        </a:p>
      </dgm:t>
    </dgm:pt>
    <dgm:pt modelId="{9B152520-4DC7-4363-AC64-AD28D13B95FD}" type="parTrans" cxnId="{0CDAEF87-6A4D-4E31-8D5A-FF211BA54D57}">
      <dgm:prSet/>
      <dgm:spPr/>
      <dgm:t>
        <a:bodyPr/>
        <a:lstStyle/>
        <a:p>
          <a:endParaRPr lang="en-US"/>
        </a:p>
      </dgm:t>
    </dgm:pt>
    <dgm:pt modelId="{4EC188E2-9F80-46D9-A66E-2A8E20D3BA92}" type="sibTrans" cxnId="{0CDAEF87-6A4D-4E31-8D5A-FF211BA54D57}">
      <dgm:prSet/>
      <dgm:spPr/>
      <dgm:t>
        <a:bodyPr/>
        <a:lstStyle/>
        <a:p>
          <a:endParaRPr lang="en-US"/>
        </a:p>
      </dgm:t>
    </dgm:pt>
    <dgm:pt modelId="{7930961A-01A8-4A5E-BD4E-5E27FBF9AF6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400" b="0" dirty="0">
              <a:solidFill>
                <a:srgbClr val="FFFFFF"/>
              </a:solidFill>
            </a:rPr>
            <a:t>Valorisation du temps passé à l’étranger / Atouts différenciants / Expériences personnelles et professionnelles</a:t>
          </a:r>
          <a:endParaRPr lang="en-US" sz="1400" b="0" dirty="0">
            <a:solidFill>
              <a:srgbClr val="FFFFFF"/>
            </a:solidFill>
          </a:endParaRPr>
        </a:p>
      </dgm:t>
    </dgm:pt>
    <dgm:pt modelId="{985DE6F4-9C7F-44BA-B76B-323136B84A8E}" type="parTrans" cxnId="{DB8AF6B1-0DE4-4E2D-A925-AB3352D018B2}">
      <dgm:prSet/>
      <dgm:spPr/>
      <dgm:t>
        <a:bodyPr/>
        <a:lstStyle/>
        <a:p>
          <a:endParaRPr lang="en-US"/>
        </a:p>
      </dgm:t>
    </dgm:pt>
    <dgm:pt modelId="{DB2BCA8D-C32A-4157-AF7B-82BD08DD575D}" type="sibTrans" cxnId="{DB8AF6B1-0DE4-4E2D-A925-AB3352D018B2}">
      <dgm:prSet/>
      <dgm:spPr/>
      <dgm:t>
        <a:bodyPr/>
        <a:lstStyle/>
        <a:p>
          <a:endParaRPr lang="en-US"/>
        </a:p>
      </dgm:t>
    </dgm:pt>
    <dgm:pt modelId="{1F389F25-34AB-4521-AA90-6C6A197ECA8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400" b="0" dirty="0">
              <a:solidFill>
                <a:srgbClr val="FFFFFF"/>
              </a:solidFill>
            </a:rPr>
            <a:t>Sentiment de solitude pour démarrer ce travail de réflexion et de mise en actions</a:t>
          </a:r>
          <a:endParaRPr lang="en-US" sz="1400" b="0" dirty="0">
            <a:solidFill>
              <a:srgbClr val="FFFFFF"/>
            </a:solidFill>
          </a:endParaRPr>
        </a:p>
      </dgm:t>
    </dgm:pt>
    <dgm:pt modelId="{7E6432A1-FFF2-4E37-B697-F586E9D53EA5}" type="parTrans" cxnId="{38B1488A-491F-4255-925D-F5D1CA263C3F}">
      <dgm:prSet/>
      <dgm:spPr/>
      <dgm:t>
        <a:bodyPr/>
        <a:lstStyle/>
        <a:p>
          <a:endParaRPr lang="en-US"/>
        </a:p>
      </dgm:t>
    </dgm:pt>
    <dgm:pt modelId="{A915A221-AAE5-411E-BB88-E70FC95B4848}" type="sibTrans" cxnId="{38B1488A-491F-4255-925D-F5D1CA263C3F}">
      <dgm:prSet/>
      <dgm:spPr/>
      <dgm:t>
        <a:bodyPr/>
        <a:lstStyle/>
        <a:p>
          <a:endParaRPr lang="en-US"/>
        </a:p>
      </dgm:t>
    </dgm:pt>
    <dgm:pt modelId="{790E3FE2-FA8A-4A88-9BAC-5D2DC4B149F8}" type="pres">
      <dgm:prSet presAssocID="{3F754383-8088-44D2-94CE-81CAFF27C8E9}" presName="root" presStyleCnt="0">
        <dgm:presLayoutVars>
          <dgm:dir/>
          <dgm:resizeHandles val="exact"/>
        </dgm:presLayoutVars>
      </dgm:prSet>
      <dgm:spPr/>
    </dgm:pt>
    <dgm:pt modelId="{922A15DE-647B-4561-A746-498B177ECB36}" type="pres">
      <dgm:prSet presAssocID="{48264CD1-2261-4E36-91FB-16CB350781AE}" presName="compNode" presStyleCnt="0"/>
      <dgm:spPr/>
    </dgm:pt>
    <dgm:pt modelId="{641FDC93-FC4F-4110-B22D-0132F08619E6}" type="pres">
      <dgm:prSet presAssocID="{48264CD1-2261-4E36-91FB-16CB350781AE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ck"/>
        </a:ext>
      </dgm:extLst>
    </dgm:pt>
    <dgm:pt modelId="{0A2D0E57-ED29-4335-95CA-C962B19BC2D3}" type="pres">
      <dgm:prSet presAssocID="{48264CD1-2261-4E36-91FB-16CB350781AE}" presName="spaceRect" presStyleCnt="0"/>
      <dgm:spPr/>
    </dgm:pt>
    <dgm:pt modelId="{5AF7192A-C6EA-4229-8D42-2C4790DBFA8A}" type="pres">
      <dgm:prSet presAssocID="{48264CD1-2261-4E36-91FB-16CB350781AE}" presName="textRect" presStyleLbl="revTx" presStyleIdx="0" presStyleCnt="5">
        <dgm:presLayoutVars>
          <dgm:chMax val="1"/>
          <dgm:chPref val="1"/>
        </dgm:presLayoutVars>
      </dgm:prSet>
      <dgm:spPr/>
    </dgm:pt>
    <dgm:pt modelId="{CABFDBE7-580E-44C9-BB88-62CE51A63271}" type="pres">
      <dgm:prSet presAssocID="{77956B51-CC0C-4DB4-8138-A1FFE87D0FC2}" presName="sibTrans" presStyleCnt="0"/>
      <dgm:spPr/>
    </dgm:pt>
    <dgm:pt modelId="{7B5F1ED4-F273-4FEB-A8AA-A608209B4C5F}" type="pres">
      <dgm:prSet presAssocID="{6B01BC01-C1AA-4B7E-8BD4-29A5404C33AF}" presName="compNode" presStyleCnt="0"/>
      <dgm:spPr/>
    </dgm:pt>
    <dgm:pt modelId="{7FE2B93B-5A01-4FCE-9B14-35CDE8E8839E}" type="pres">
      <dgm:prSet presAssocID="{6B01BC01-C1AA-4B7E-8BD4-29A5404C33AF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9CED2C9A-3B2E-45B4-8E6D-1B4AEC18E635}" type="pres">
      <dgm:prSet presAssocID="{6B01BC01-C1AA-4B7E-8BD4-29A5404C33AF}" presName="spaceRect" presStyleCnt="0"/>
      <dgm:spPr/>
    </dgm:pt>
    <dgm:pt modelId="{087096A5-211E-4502-A405-3917CBF626C8}" type="pres">
      <dgm:prSet presAssocID="{6B01BC01-C1AA-4B7E-8BD4-29A5404C33AF}" presName="textRect" presStyleLbl="revTx" presStyleIdx="1" presStyleCnt="5">
        <dgm:presLayoutVars>
          <dgm:chMax val="1"/>
          <dgm:chPref val="1"/>
        </dgm:presLayoutVars>
      </dgm:prSet>
      <dgm:spPr>
        <a:xfrm>
          <a:off x="2022439" y="1518180"/>
          <a:ext cx="1717382" cy="772822"/>
        </a:xfrm>
        <a:prstGeom prst="rect">
          <a:avLst/>
        </a:prstGeom>
      </dgm:spPr>
    </dgm:pt>
    <dgm:pt modelId="{2D5235E0-580D-43A1-A96D-449B0D5B1514}" type="pres">
      <dgm:prSet presAssocID="{5A2E127F-8A63-4D2C-BDD9-544F14CB9C3D}" presName="sibTrans" presStyleCnt="0"/>
      <dgm:spPr/>
    </dgm:pt>
    <dgm:pt modelId="{2A2A6F38-F052-48AD-B631-D57632B0A366}" type="pres">
      <dgm:prSet presAssocID="{3C05362F-4C07-4663-B0CF-3FE4BE01789C}" presName="compNode" presStyleCnt="0"/>
      <dgm:spPr/>
    </dgm:pt>
    <dgm:pt modelId="{E1BC748B-1747-4DD5-A069-07CFA75C391C}" type="pres">
      <dgm:prSet presAssocID="{3C05362F-4C07-4663-B0CF-3FE4BE01789C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che"/>
        </a:ext>
      </dgm:extLst>
    </dgm:pt>
    <dgm:pt modelId="{BB327475-6F4B-4652-86B5-B3B40C41DF94}" type="pres">
      <dgm:prSet presAssocID="{3C05362F-4C07-4663-B0CF-3FE4BE01789C}" presName="spaceRect" presStyleCnt="0"/>
      <dgm:spPr/>
    </dgm:pt>
    <dgm:pt modelId="{C8B55814-5D8E-49CC-9DE6-EFA214EF5F05}" type="pres">
      <dgm:prSet presAssocID="{3C05362F-4C07-4663-B0CF-3FE4BE01789C}" presName="textRect" presStyleLbl="revTx" presStyleIdx="2" presStyleCnt="5">
        <dgm:presLayoutVars>
          <dgm:chMax val="1"/>
          <dgm:chPref val="1"/>
        </dgm:presLayoutVars>
      </dgm:prSet>
      <dgm:spPr/>
    </dgm:pt>
    <dgm:pt modelId="{FCDB27A5-BA2B-4496-83EE-4CA22A72ED4E}" type="pres">
      <dgm:prSet presAssocID="{4EC188E2-9F80-46D9-A66E-2A8E20D3BA92}" presName="sibTrans" presStyleCnt="0"/>
      <dgm:spPr/>
    </dgm:pt>
    <dgm:pt modelId="{9433FD4C-B788-464F-9969-A6360ADE3F41}" type="pres">
      <dgm:prSet presAssocID="{7930961A-01A8-4A5E-BD4E-5E27FBF9AF6C}" presName="compNode" presStyleCnt="0"/>
      <dgm:spPr/>
    </dgm:pt>
    <dgm:pt modelId="{DC68C8CF-6243-4A07-86BC-2354B84B8FD2}" type="pres">
      <dgm:prSet presAssocID="{7930961A-01A8-4A5E-BD4E-5E27FBF9AF6C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DC381022-D52D-496C-A075-097378303436}" type="pres">
      <dgm:prSet presAssocID="{7930961A-01A8-4A5E-BD4E-5E27FBF9AF6C}" presName="spaceRect" presStyleCnt="0"/>
      <dgm:spPr/>
    </dgm:pt>
    <dgm:pt modelId="{33A15F33-92E4-4500-8001-FB7FA59C4C9B}" type="pres">
      <dgm:prSet presAssocID="{7930961A-01A8-4A5E-BD4E-5E27FBF9AF6C}" presName="textRect" presStyleLbl="revTx" presStyleIdx="3" presStyleCnt="5">
        <dgm:presLayoutVars>
          <dgm:chMax val="1"/>
          <dgm:chPref val="1"/>
        </dgm:presLayoutVars>
      </dgm:prSet>
      <dgm:spPr/>
    </dgm:pt>
    <dgm:pt modelId="{05E78AC2-02B9-4DF5-A045-17C7FA888E92}" type="pres">
      <dgm:prSet presAssocID="{DB2BCA8D-C32A-4157-AF7B-82BD08DD575D}" presName="sibTrans" presStyleCnt="0"/>
      <dgm:spPr/>
    </dgm:pt>
    <dgm:pt modelId="{27441061-EEF9-4508-AEDA-F9AFC807EC51}" type="pres">
      <dgm:prSet presAssocID="{1F389F25-34AB-4521-AA90-6C6A197ECA83}" presName="compNode" presStyleCnt="0"/>
      <dgm:spPr/>
    </dgm:pt>
    <dgm:pt modelId="{A59A0BF3-AC2D-4905-A84D-C4C5391C7DEF}" type="pres">
      <dgm:prSet presAssocID="{1F389F25-34AB-4521-AA90-6C6A197ECA83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713CBA2D-116E-4975-836A-B91FC6693308}" type="pres">
      <dgm:prSet presAssocID="{1F389F25-34AB-4521-AA90-6C6A197ECA83}" presName="spaceRect" presStyleCnt="0"/>
      <dgm:spPr/>
    </dgm:pt>
    <dgm:pt modelId="{3694453E-45EC-4A5F-A254-6DF501089400}" type="pres">
      <dgm:prSet presAssocID="{1F389F25-34AB-4521-AA90-6C6A197ECA83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D6A32209-932F-4F3C-86F2-7DFB0B30DF9C}" type="presOf" srcId="{7930961A-01A8-4A5E-BD4E-5E27FBF9AF6C}" destId="{33A15F33-92E4-4500-8001-FB7FA59C4C9B}" srcOrd="0" destOrd="0" presId="urn:microsoft.com/office/officeart/2018/2/layout/IconLabelList"/>
    <dgm:cxn modelId="{0E9FB643-D84C-48E3-808D-8764ED4AC0A1}" type="presOf" srcId="{6B01BC01-C1AA-4B7E-8BD4-29A5404C33AF}" destId="{087096A5-211E-4502-A405-3917CBF626C8}" srcOrd="0" destOrd="0" presId="urn:microsoft.com/office/officeart/2018/2/layout/IconLabelList"/>
    <dgm:cxn modelId="{7DE9CA47-F6EF-4750-9F19-F3DECF0AFFD1}" srcId="{3F754383-8088-44D2-94CE-81CAFF27C8E9}" destId="{48264CD1-2261-4E36-91FB-16CB350781AE}" srcOrd="0" destOrd="0" parTransId="{7272C061-F0EC-49CD-88A9-FAAFCFA7A7F8}" sibTransId="{77956B51-CC0C-4DB4-8138-A1FFE87D0FC2}"/>
    <dgm:cxn modelId="{0CDAEF87-6A4D-4E31-8D5A-FF211BA54D57}" srcId="{3F754383-8088-44D2-94CE-81CAFF27C8E9}" destId="{3C05362F-4C07-4663-B0CF-3FE4BE01789C}" srcOrd="2" destOrd="0" parTransId="{9B152520-4DC7-4363-AC64-AD28D13B95FD}" sibTransId="{4EC188E2-9F80-46D9-A66E-2A8E20D3BA92}"/>
    <dgm:cxn modelId="{38B1488A-491F-4255-925D-F5D1CA263C3F}" srcId="{3F754383-8088-44D2-94CE-81CAFF27C8E9}" destId="{1F389F25-34AB-4521-AA90-6C6A197ECA83}" srcOrd="4" destOrd="0" parTransId="{7E6432A1-FFF2-4E37-B697-F586E9D53EA5}" sibTransId="{A915A221-AAE5-411E-BB88-E70FC95B4848}"/>
    <dgm:cxn modelId="{5323EC8B-E4DC-4B01-BA57-A20E0C1BDDA1}" srcId="{3F754383-8088-44D2-94CE-81CAFF27C8E9}" destId="{6B01BC01-C1AA-4B7E-8BD4-29A5404C33AF}" srcOrd="1" destOrd="0" parTransId="{47ED9161-4D1B-44E7-90BD-BF8E524D7625}" sibTransId="{5A2E127F-8A63-4D2C-BDD9-544F14CB9C3D}"/>
    <dgm:cxn modelId="{0591C18C-8505-417B-BA64-4688E3118BAA}" type="presOf" srcId="{3F754383-8088-44D2-94CE-81CAFF27C8E9}" destId="{790E3FE2-FA8A-4A88-9BAC-5D2DC4B149F8}" srcOrd="0" destOrd="0" presId="urn:microsoft.com/office/officeart/2018/2/layout/IconLabelList"/>
    <dgm:cxn modelId="{DB8AF6B1-0DE4-4E2D-A925-AB3352D018B2}" srcId="{3F754383-8088-44D2-94CE-81CAFF27C8E9}" destId="{7930961A-01A8-4A5E-BD4E-5E27FBF9AF6C}" srcOrd="3" destOrd="0" parTransId="{985DE6F4-9C7F-44BA-B76B-323136B84A8E}" sibTransId="{DB2BCA8D-C32A-4157-AF7B-82BD08DD575D}"/>
    <dgm:cxn modelId="{81A3FCD9-3E2E-4079-857F-E1FBBED304DE}" type="presOf" srcId="{1F389F25-34AB-4521-AA90-6C6A197ECA83}" destId="{3694453E-45EC-4A5F-A254-6DF501089400}" srcOrd="0" destOrd="0" presId="urn:microsoft.com/office/officeart/2018/2/layout/IconLabelList"/>
    <dgm:cxn modelId="{B54672DE-C280-4783-882C-0B4F751F6E5F}" type="presOf" srcId="{3C05362F-4C07-4663-B0CF-3FE4BE01789C}" destId="{C8B55814-5D8E-49CC-9DE6-EFA214EF5F05}" srcOrd="0" destOrd="0" presId="urn:microsoft.com/office/officeart/2018/2/layout/IconLabelList"/>
    <dgm:cxn modelId="{E65F84F5-C882-4528-BEE7-A442FFA7B420}" type="presOf" srcId="{48264CD1-2261-4E36-91FB-16CB350781AE}" destId="{5AF7192A-C6EA-4229-8D42-2C4790DBFA8A}" srcOrd="0" destOrd="0" presId="urn:microsoft.com/office/officeart/2018/2/layout/IconLabelList"/>
    <dgm:cxn modelId="{DDD7D6B2-459D-4A06-A18D-37ED525CCA46}" type="presParOf" srcId="{790E3FE2-FA8A-4A88-9BAC-5D2DC4B149F8}" destId="{922A15DE-647B-4561-A746-498B177ECB36}" srcOrd="0" destOrd="0" presId="urn:microsoft.com/office/officeart/2018/2/layout/IconLabelList"/>
    <dgm:cxn modelId="{96CE4959-C83B-4157-829F-8E418708F22C}" type="presParOf" srcId="{922A15DE-647B-4561-A746-498B177ECB36}" destId="{641FDC93-FC4F-4110-B22D-0132F08619E6}" srcOrd="0" destOrd="0" presId="urn:microsoft.com/office/officeart/2018/2/layout/IconLabelList"/>
    <dgm:cxn modelId="{B8839AE4-C3B4-4CEB-A905-0C5BC17DAD0B}" type="presParOf" srcId="{922A15DE-647B-4561-A746-498B177ECB36}" destId="{0A2D0E57-ED29-4335-95CA-C962B19BC2D3}" srcOrd="1" destOrd="0" presId="urn:microsoft.com/office/officeart/2018/2/layout/IconLabelList"/>
    <dgm:cxn modelId="{FB9BF27E-0E31-4C70-B96B-EBF928B6FE52}" type="presParOf" srcId="{922A15DE-647B-4561-A746-498B177ECB36}" destId="{5AF7192A-C6EA-4229-8D42-2C4790DBFA8A}" srcOrd="2" destOrd="0" presId="urn:microsoft.com/office/officeart/2018/2/layout/IconLabelList"/>
    <dgm:cxn modelId="{E7ECEECE-CF81-49FD-984E-90D1C23768C9}" type="presParOf" srcId="{790E3FE2-FA8A-4A88-9BAC-5D2DC4B149F8}" destId="{CABFDBE7-580E-44C9-BB88-62CE51A63271}" srcOrd="1" destOrd="0" presId="urn:microsoft.com/office/officeart/2018/2/layout/IconLabelList"/>
    <dgm:cxn modelId="{A7E9C568-E572-4AE4-BC4A-752D42CC9AEA}" type="presParOf" srcId="{790E3FE2-FA8A-4A88-9BAC-5D2DC4B149F8}" destId="{7B5F1ED4-F273-4FEB-A8AA-A608209B4C5F}" srcOrd="2" destOrd="0" presId="urn:microsoft.com/office/officeart/2018/2/layout/IconLabelList"/>
    <dgm:cxn modelId="{6698B232-E50E-49A7-9C4E-1E3214091A50}" type="presParOf" srcId="{7B5F1ED4-F273-4FEB-A8AA-A608209B4C5F}" destId="{7FE2B93B-5A01-4FCE-9B14-35CDE8E8839E}" srcOrd="0" destOrd="0" presId="urn:microsoft.com/office/officeart/2018/2/layout/IconLabelList"/>
    <dgm:cxn modelId="{A43287B1-45DB-41C5-B1C2-E3A263BBF559}" type="presParOf" srcId="{7B5F1ED4-F273-4FEB-A8AA-A608209B4C5F}" destId="{9CED2C9A-3B2E-45B4-8E6D-1B4AEC18E635}" srcOrd="1" destOrd="0" presId="urn:microsoft.com/office/officeart/2018/2/layout/IconLabelList"/>
    <dgm:cxn modelId="{0BE43DC3-9448-4E5A-842B-B3F8BB8035E0}" type="presParOf" srcId="{7B5F1ED4-F273-4FEB-A8AA-A608209B4C5F}" destId="{087096A5-211E-4502-A405-3917CBF626C8}" srcOrd="2" destOrd="0" presId="urn:microsoft.com/office/officeart/2018/2/layout/IconLabelList"/>
    <dgm:cxn modelId="{8FEEA9ED-093B-4EBD-A30A-07F346697E0F}" type="presParOf" srcId="{790E3FE2-FA8A-4A88-9BAC-5D2DC4B149F8}" destId="{2D5235E0-580D-43A1-A96D-449B0D5B1514}" srcOrd="3" destOrd="0" presId="urn:microsoft.com/office/officeart/2018/2/layout/IconLabelList"/>
    <dgm:cxn modelId="{36EAF42A-1B2C-44D3-A1C1-D2B42F72A653}" type="presParOf" srcId="{790E3FE2-FA8A-4A88-9BAC-5D2DC4B149F8}" destId="{2A2A6F38-F052-48AD-B631-D57632B0A366}" srcOrd="4" destOrd="0" presId="urn:microsoft.com/office/officeart/2018/2/layout/IconLabelList"/>
    <dgm:cxn modelId="{A7631225-13FD-48C0-BDD6-DABD94F03290}" type="presParOf" srcId="{2A2A6F38-F052-48AD-B631-D57632B0A366}" destId="{E1BC748B-1747-4DD5-A069-07CFA75C391C}" srcOrd="0" destOrd="0" presId="urn:microsoft.com/office/officeart/2018/2/layout/IconLabelList"/>
    <dgm:cxn modelId="{3F285A61-4C08-48D0-BA1C-E35D35885F25}" type="presParOf" srcId="{2A2A6F38-F052-48AD-B631-D57632B0A366}" destId="{BB327475-6F4B-4652-86B5-B3B40C41DF94}" srcOrd="1" destOrd="0" presId="urn:microsoft.com/office/officeart/2018/2/layout/IconLabelList"/>
    <dgm:cxn modelId="{20AE04F2-FFF5-4D7B-B951-6666095434FA}" type="presParOf" srcId="{2A2A6F38-F052-48AD-B631-D57632B0A366}" destId="{C8B55814-5D8E-49CC-9DE6-EFA214EF5F05}" srcOrd="2" destOrd="0" presId="urn:microsoft.com/office/officeart/2018/2/layout/IconLabelList"/>
    <dgm:cxn modelId="{D8A20617-7F03-4B77-AACF-A86D2AC67C16}" type="presParOf" srcId="{790E3FE2-FA8A-4A88-9BAC-5D2DC4B149F8}" destId="{FCDB27A5-BA2B-4496-83EE-4CA22A72ED4E}" srcOrd="5" destOrd="0" presId="urn:microsoft.com/office/officeart/2018/2/layout/IconLabelList"/>
    <dgm:cxn modelId="{F9142AEB-AEA6-40A1-BC08-D6E44F1875E8}" type="presParOf" srcId="{790E3FE2-FA8A-4A88-9BAC-5D2DC4B149F8}" destId="{9433FD4C-B788-464F-9969-A6360ADE3F41}" srcOrd="6" destOrd="0" presId="urn:microsoft.com/office/officeart/2018/2/layout/IconLabelList"/>
    <dgm:cxn modelId="{E3BC9D03-1004-4A8A-A27B-F45878AA1BF2}" type="presParOf" srcId="{9433FD4C-B788-464F-9969-A6360ADE3F41}" destId="{DC68C8CF-6243-4A07-86BC-2354B84B8FD2}" srcOrd="0" destOrd="0" presId="urn:microsoft.com/office/officeart/2018/2/layout/IconLabelList"/>
    <dgm:cxn modelId="{37541FC3-F7F9-4BF8-ADA3-69199D2590BE}" type="presParOf" srcId="{9433FD4C-B788-464F-9969-A6360ADE3F41}" destId="{DC381022-D52D-496C-A075-097378303436}" srcOrd="1" destOrd="0" presId="urn:microsoft.com/office/officeart/2018/2/layout/IconLabelList"/>
    <dgm:cxn modelId="{35AB139B-A9FB-4257-A343-F9C7EBC39B75}" type="presParOf" srcId="{9433FD4C-B788-464F-9969-A6360ADE3F41}" destId="{33A15F33-92E4-4500-8001-FB7FA59C4C9B}" srcOrd="2" destOrd="0" presId="urn:microsoft.com/office/officeart/2018/2/layout/IconLabelList"/>
    <dgm:cxn modelId="{470AD9B8-BC24-45B7-A0A6-2B59503B075C}" type="presParOf" srcId="{790E3FE2-FA8A-4A88-9BAC-5D2DC4B149F8}" destId="{05E78AC2-02B9-4DF5-A045-17C7FA888E92}" srcOrd="7" destOrd="0" presId="urn:microsoft.com/office/officeart/2018/2/layout/IconLabelList"/>
    <dgm:cxn modelId="{2840950A-2447-4B33-ABA1-10D9EC2A04A5}" type="presParOf" srcId="{790E3FE2-FA8A-4A88-9BAC-5D2DC4B149F8}" destId="{27441061-EEF9-4508-AEDA-F9AFC807EC51}" srcOrd="8" destOrd="0" presId="urn:microsoft.com/office/officeart/2018/2/layout/IconLabelList"/>
    <dgm:cxn modelId="{82495F54-2203-48CE-896A-334576E5B34E}" type="presParOf" srcId="{27441061-EEF9-4508-AEDA-F9AFC807EC51}" destId="{A59A0BF3-AC2D-4905-A84D-C4C5391C7DEF}" srcOrd="0" destOrd="0" presId="urn:microsoft.com/office/officeart/2018/2/layout/IconLabelList"/>
    <dgm:cxn modelId="{3F5A993B-7EC7-4DED-B0EA-7868B3214BEC}" type="presParOf" srcId="{27441061-EEF9-4508-AEDA-F9AFC807EC51}" destId="{713CBA2D-116E-4975-836A-B91FC6693308}" srcOrd="1" destOrd="0" presId="urn:microsoft.com/office/officeart/2018/2/layout/IconLabelList"/>
    <dgm:cxn modelId="{9FC105D0-DFF8-412E-B58C-B637304AE5A9}" type="presParOf" srcId="{27441061-EEF9-4508-AEDA-F9AFC807EC51}" destId="{3694453E-45EC-4A5F-A254-6DF501089400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C65564-0C5E-4CC1-916D-E38F4BA16F52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</dgm:pt>
    <dgm:pt modelId="{38969FC7-4BD0-4EDD-AE8A-E3EF1CA11080}">
      <dgm:prSet phldrT="[Texte]"/>
      <dgm:spPr/>
      <dgm:t>
        <a:bodyPr/>
        <a:lstStyle/>
        <a:p>
          <a:r>
            <a:rPr lang="fr-FR" dirty="0"/>
            <a:t>Parcours REVELACTIONS</a:t>
          </a:r>
        </a:p>
      </dgm:t>
    </dgm:pt>
    <dgm:pt modelId="{B921E028-EBC3-4DEF-AD76-05D210B27DCC}" type="parTrans" cxnId="{A9CB6218-1BD4-4B61-AE14-346FE43E0011}">
      <dgm:prSet/>
      <dgm:spPr/>
      <dgm:t>
        <a:bodyPr/>
        <a:lstStyle/>
        <a:p>
          <a:endParaRPr lang="fr-FR"/>
        </a:p>
      </dgm:t>
    </dgm:pt>
    <dgm:pt modelId="{41FC7493-EB32-4527-81C3-D1C9552EED12}" type="sibTrans" cxnId="{A9CB6218-1BD4-4B61-AE14-346FE43E0011}">
      <dgm:prSet/>
      <dgm:spPr/>
      <dgm:t>
        <a:bodyPr/>
        <a:lstStyle/>
        <a:p>
          <a:endParaRPr lang="fr-FR"/>
        </a:p>
      </dgm:t>
    </dgm:pt>
    <dgm:pt modelId="{979104C6-82DF-4924-A282-B42BDB983987}">
      <dgm:prSet phldrT="[Texte]" custT="1"/>
      <dgm:spPr/>
      <dgm:t>
        <a:bodyPr/>
        <a:lstStyle/>
        <a:p>
          <a:r>
            <a:rPr lang="fr-FR" sz="1600" baseline="0" dirty="0"/>
            <a:t>Bilan de compétences</a:t>
          </a:r>
        </a:p>
      </dgm:t>
    </dgm:pt>
    <dgm:pt modelId="{B966C54F-B7F4-4FE4-8D56-6C0395819691}" type="parTrans" cxnId="{8643BD91-534B-4906-B282-17B73BFAC808}">
      <dgm:prSet/>
      <dgm:spPr/>
      <dgm:t>
        <a:bodyPr/>
        <a:lstStyle/>
        <a:p>
          <a:endParaRPr lang="fr-FR"/>
        </a:p>
      </dgm:t>
    </dgm:pt>
    <dgm:pt modelId="{C033E0F4-15E9-4E4F-83B4-C0D7107E35CD}" type="sibTrans" cxnId="{8643BD91-534B-4906-B282-17B73BFAC808}">
      <dgm:prSet/>
      <dgm:spPr/>
      <dgm:t>
        <a:bodyPr/>
        <a:lstStyle/>
        <a:p>
          <a:endParaRPr lang="fr-FR"/>
        </a:p>
      </dgm:t>
    </dgm:pt>
    <dgm:pt modelId="{F8D6A8CB-2602-439A-9159-8B5FD6ABF428}">
      <dgm:prSet phldrT="[Texte]" custT="1"/>
      <dgm:spPr/>
      <dgm:t>
        <a:bodyPr/>
        <a:lstStyle/>
        <a:p>
          <a:r>
            <a:rPr lang="fr-FR" sz="1600" baseline="0" dirty="0"/>
            <a:t>Outplacement</a:t>
          </a:r>
        </a:p>
      </dgm:t>
    </dgm:pt>
    <dgm:pt modelId="{F31A7D0A-5CC2-4758-BB09-305BF6FB34B9}" type="parTrans" cxnId="{013CB88F-C94A-4B4E-BE74-48DC048D7B8B}">
      <dgm:prSet/>
      <dgm:spPr/>
      <dgm:t>
        <a:bodyPr/>
        <a:lstStyle/>
        <a:p>
          <a:endParaRPr lang="fr-FR"/>
        </a:p>
      </dgm:t>
    </dgm:pt>
    <dgm:pt modelId="{BA077730-C863-4DE1-A555-E211303A4238}" type="sibTrans" cxnId="{013CB88F-C94A-4B4E-BE74-48DC048D7B8B}">
      <dgm:prSet/>
      <dgm:spPr/>
      <dgm:t>
        <a:bodyPr/>
        <a:lstStyle/>
        <a:p>
          <a:endParaRPr lang="fr-FR"/>
        </a:p>
      </dgm:t>
    </dgm:pt>
    <dgm:pt modelId="{E1E04C03-49E4-416C-9FBB-E8FBCA93CBC4}">
      <dgm:prSet phldrT="[Texte]" custT="1"/>
      <dgm:spPr/>
      <dgm:t>
        <a:bodyPr/>
        <a:lstStyle/>
        <a:p>
          <a:r>
            <a:rPr lang="fr-FR" sz="1600" baseline="0" dirty="0"/>
            <a:t>Diagnostics : freins et motivations de retour en France</a:t>
          </a:r>
        </a:p>
      </dgm:t>
    </dgm:pt>
    <dgm:pt modelId="{4245E485-36C7-4DF0-91AA-F65AF063E57B}" type="parTrans" cxnId="{1392E698-1CCB-4057-9CBF-BC8DA9BFA76B}">
      <dgm:prSet/>
      <dgm:spPr/>
      <dgm:t>
        <a:bodyPr/>
        <a:lstStyle/>
        <a:p>
          <a:endParaRPr lang="fr-FR"/>
        </a:p>
      </dgm:t>
    </dgm:pt>
    <dgm:pt modelId="{B682DE63-DBDD-4AD7-83AB-F5C4EA328AC7}" type="sibTrans" cxnId="{1392E698-1CCB-4057-9CBF-BC8DA9BFA76B}">
      <dgm:prSet/>
      <dgm:spPr/>
      <dgm:t>
        <a:bodyPr/>
        <a:lstStyle/>
        <a:p>
          <a:endParaRPr lang="fr-FR"/>
        </a:p>
      </dgm:t>
    </dgm:pt>
    <dgm:pt modelId="{5D4B9D60-10BB-4AFA-98B1-B69EF8092141}">
      <dgm:prSet phldrT="[Texte]" custT="1"/>
      <dgm:spPr/>
      <dgm:t>
        <a:bodyPr/>
        <a:lstStyle/>
        <a:p>
          <a:r>
            <a:rPr lang="fr-FR" sz="1600" baseline="0" dirty="0"/>
            <a:t>Ateliers thématiques : votre atout multiculturel, le bénévolat, l’</a:t>
          </a:r>
          <a:r>
            <a:rPr lang="fr-FR" sz="1600" baseline="0" dirty="0" err="1"/>
            <a:t>Ikigaï</a:t>
          </a:r>
          <a:endParaRPr lang="fr-FR" sz="1600" baseline="0" dirty="0"/>
        </a:p>
      </dgm:t>
    </dgm:pt>
    <dgm:pt modelId="{C7DA0E66-E53B-4C07-B5CB-B165856F4648}" type="parTrans" cxnId="{594CCFF8-B69D-4D32-8654-9F6902538136}">
      <dgm:prSet/>
      <dgm:spPr/>
      <dgm:t>
        <a:bodyPr/>
        <a:lstStyle/>
        <a:p>
          <a:endParaRPr lang="fr-FR"/>
        </a:p>
      </dgm:t>
    </dgm:pt>
    <dgm:pt modelId="{6136B860-67C7-438C-9C31-22EB659D32C5}" type="sibTrans" cxnId="{594CCFF8-B69D-4D32-8654-9F6902538136}">
      <dgm:prSet/>
      <dgm:spPr/>
      <dgm:t>
        <a:bodyPr/>
        <a:lstStyle/>
        <a:p>
          <a:endParaRPr lang="fr-FR"/>
        </a:p>
      </dgm:t>
    </dgm:pt>
    <dgm:pt modelId="{904202D7-92A4-4896-AE37-05B2A315B7A0}">
      <dgm:prSet phldrT="[Texte]"/>
      <dgm:spPr/>
      <dgm:t>
        <a:bodyPr/>
        <a:lstStyle/>
        <a:p>
          <a:r>
            <a:rPr lang="fr-FR" dirty="0"/>
            <a:t>Coaching individuel</a:t>
          </a:r>
        </a:p>
      </dgm:t>
    </dgm:pt>
    <dgm:pt modelId="{0B20DD53-425A-4DA2-BC7F-246B194E3DAE}" type="parTrans" cxnId="{9EC405FB-BAD8-4067-9034-A14083B0089C}">
      <dgm:prSet/>
      <dgm:spPr/>
      <dgm:t>
        <a:bodyPr/>
        <a:lstStyle/>
        <a:p>
          <a:endParaRPr lang="fr-FR"/>
        </a:p>
      </dgm:t>
    </dgm:pt>
    <dgm:pt modelId="{8748E08D-0EAB-4920-AA66-90800B7D57F2}" type="sibTrans" cxnId="{9EC405FB-BAD8-4067-9034-A14083B0089C}">
      <dgm:prSet/>
      <dgm:spPr/>
      <dgm:t>
        <a:bodyPr/>
        <a:lstStyle/>
        <a:p>
          <a:endParaRPr lang="fr-FR"/>
        </a:p>
      </dgm:t>
    </dgm:pt>
    <dgm:pt modelId="{52005549-EC8E-43C3-9381-0DCEE907D4E7}">
      <dgm:prSet phldrT="[Texte]"/>
      <dgm:spPr/>
      <dgm:t>
        <a:bodyPr/>
        <a:lstStyle/>
        <a:p>
          <a:r>
            <a:rPr lang="fr-FR" dirty="0"/>
            <a:t>Ateliers collectifs</a:t>
          </a:r>
        </a:p>
      </dgm:t>
    </dgm:pt>
    <dgm:pt modelId="{0400A662-5D93-4BA8-996F-A55BD4D7B572}" type="parTrans" cxnId="{D73E10A3-FD18-41A0-AE28-8324B3F98258}">
      <dgm:prSet/>
      <dgm:spPr/>
      <dgm:t>
        <a:bodyPr/>
        <a:lstStyle/>
        <a:p>
          <a:endParaRPr lang="fr-FR"/>
        </a:p>
      </dgm:t>
    </dgm:pt>
    <dgm:pt modelId="{38B452DD-0EC4-4993-902E-79AAEFBE6742}" type="sibTrans" cxnId="{D73E10A3-FD18-41A0-AE28-8324B3F98258}">
      <dgm:prSet/>
      <dgm:spPr/>
      <dgm:t>
        <a:bodyPr/>
        <a:lstStyle/>
        <a:p>
          <a:endParaRPr lang="fr-FR"/>
        </a:p>
      </dgm:t>
    </dgm:pt>
    <dgm:pt modelId="{0277E404-B8DE-4348-B1E2-DE3FF4302637}">
      <dgm:prSet phldrT="[Texte]" custT="1"/>
      <dgm:spPr/>
      <dgm:t>
        <a:bodyPr/>
        <a:lstStyle/>
        <a:p>
          <a:r>
            <a:rPr lang="fr-FR" sz="1600" dirty="0"/>
            <a:t>La gestion du stress</a:t>
          </a:r>
        </a:p>
      </dgm:t>
    </dgm:pt>
    <dgm:pt modelId="{EDC57B40-E9D0-4058-A8F6-6A0311EBAD69}" type="parTrans" cxnId="{AB40D7CC-AA28-4002-8858-55C836B273A7}">
      <dgm:prSet/>
      <dgm:spPr/>
      <dgm:t>
        <a:bodyPr/>
        <a:lstStyle/>
        <a:p>
          <a:endParaRPr lang="fr-FR"/>
        </a:p>
      </dgm:t>
    </dgm:pt>
    <dgm:pt modelId="{D0038C3F-FFA7-4348-9783-D2BC84C48FDE}" type="sibTrans" cxnId="{AB40D7CC-AA28-4002-8858-55C836B273A7}">
      <dgm:prSet/>
      <dgm:spPr/>
      <dgm:t>
        <a:bodyPr/>
        <a:lstStyle/>
        <a:p>
          <a:endParaRPr lang="fr-FR"/>
        </a:p>
      </dgm:t>
    </dgm:pt>
    <dgm:pt modelId="{D851E6DD-BF81-4506-8935-0CB5784CB1D2}">
      <dgm:prSet phldrT="[Texte]" custT="1"/>
      <dgm:spPr/>
      <dgm:t>
        <a:bodyPr/>
        <a:lstStyle/>
        <a:p>
          <a:r>
            <a:rPr lang="fr-FR" sz="1600" dirty="0"/>
            <a:t>Valoriser sa séniorité</a:t>
          </a:r>
        </a:p>
      </dgm:t>
    </dgm:pt>
    <dgm:pt modelId="{B27E643E-2A94-40B7-85B6-3155621F07BD}" type="parTrans" cxnId="{D2C8B61D-899F-44A4-BE4A-EB913169F288}">
      <dgm:prSet/>
      <dgm:spPr/>
      <dgm:t>
        <a:bodyPr/>
        <a:lstStyle/>
        <a:p>
          <a:endParaRPr lang="fr-FR"/>
        </a:p>
      </dgm:t>
    </dgm:pt>
    <dgm:pt modelId="{95BDACCD-F01B-4884-951A-C1FB58F4EE65}" type="sibTrans" cxnId="{D2C8B61D-899F-44A4-BE4A-EB913169F288}">
      <dgm:prSet/>
      <dgm:spPr/>
      <dgm:t>
        <a:bodyPr/>
        <a:lstStyle/>
        <a:p>
          <a:endParaRPr lang="fr-FR"/>
        </a:p>
      </dgm:t>
    </dgm:pt>
    <dgm:pt modelId="{E4836BD6-355D-44A6-B248-B15982EBD917}">
      <dgm:prSet phldrT="[Texte]" custT="1"/>
      <dgm:spPr/>
      <dgm:t>
        <a:bodyPr/>
        <a:lstStyle/>
        <a:p>
          <a:r>
            <a:rPr lang="fr-FR" sz="1600" dirty="0"/>
            <a:t>La reconversion professionnelle</a:t>
          </a:r>
        </a:p>
      </dgm:t>
    </dgm:pt>
    <dgm:pt modelId="{259036AD-FC67-4421-85C5-AA93F6A83A66}" type="parTrans" cxnId="{44FC7DC8-0273-4950-873C-ACFE7EFABD55}">
      <dgm:prSet/>
      <dgm:spPr/>
      <dgm:t>
        <a:bodyPr/>
        <a:lstStyle/>
        <a:p>
          <a:endParaRPr lang="fr-FR"/>
        </a:p>
      </dgm:t>
    </dgm:pt>
    <dgm:pt modelId="{2B5D2CB2-5625-4414-BE2C-39A724AF939E}" type="sibTrans" cxnId="{44FC7DC8-0273-4950-873C-ACFE7EFABD55}">
      <dgm:prSet/>
      <dgm:spPr/>
      <dgm:t>
        <a:bodyPr/>
        <a:lstStyle/>
        <a:p>
          <a:endParaRPr lang="fr-FR"/>
        </a:p>
      </dgm:t>
    </dgm:pt>
    <dgm:pt modelId="{F54BB947-F8EA-4B47-AF01-75F8C5FCF5E0}">
      <dgm:prSet phldrT="[Texte]" custT="1"/>
      <dgm:spPr/>
      <dgm:t>
        <a:bodyPr/>
        <a:lstStyle/>
        <a:p>
          <a:r>
            <a:rPr lang="fr-FR" sz="1600" dirty="0"/>
            <a:t>La prise de poste</a:t>
          </a:r>
        </a:p>
      </dgm:t>
    </dgm:pt>
    <dgm:pt modelId="{1B754E2B-D040-401A-B762-038749D0C7FF}" type="parTrans" cxnId="{04FDA37E-4B66-4EE8-9D0F-CC588629F2CD}">
      <dgm:prSet/>
      <dgm:spPr/>
      <dgm:t>
        <a:bodyPr/>
        <a:lstStyle/>
        <a:p>
          <a:endParaRPr lang="fr-FR"/>
        </a:p>
      </dgm:t>
    </dgm:pt>
    <dgm:pt modelId="{05313ED8-23C4-4FA8-B44B-7F3AC138A331}" type="sibTrans" cxnId="{04FDA37E-4B66-4EE8-9D0F-CC588629F2CD}">
      <dgm:prSet/>
      <dgm:spPr/>
      <dgm:t>
        <a:bodyPr/>
        <a:lstStyle/>
        <a:p>
          <a:endParaRPr lang="fr-FR"/>
        </a:p>
      </dgm:t>
    </dgm:pt>
    <dgm:pt modelId="{F3D1DE58-D94A-4E97-AAFA-BE4B869394A8}">
      <dgm:prSet phldrT="[Texte]" custT="1"/>
      <dgm:spPr/>
      <dgm:t>
        <a:bodyPr/>
        <a:lstStyle/>
        <a:p>
          <a:r>
            <a:rPr lang="fr-FR" sz="1600" dirty="0"/>
            <a:t>Manager une équipe</a:t>
          </a:r>
        </a:p>
      </dgm:t>
    </dgm:pt>
    <dgm:pt modelId="{8BF5EDA4-A7EC-44C2-B0E9-225539BED9C2}" type="parTrans" cxnId="{86FDE092-295B-440F-85E5-DB9275FBB3A1}">
      <dgm:prSet/>
      <dgm:spPr/>
      <dgm:t>
        <a:bodyPr/>
        <a:lstStyle/>
        <a:p>
          <a:endParaRPr lang="fr-FR"/>
        </a:p>
      </dgm:t>
    </dgm:pt>
    <dgm:pt modelId="{56CAC16B-3B58-4946-ADF6-0EE8A6C0821D}" type="sibTrans" cxnId="{86FDE092-295B-440F-85E5-DB9275FBB3A1}">
      <dgm:prSet/>
      <dgm:spPr/>
      <dgm:t>
        <a:bodyPr/>
        <a:lstStyle/>
        <a:p>
          <a:endParaRPr lang="fr-FR"/>
        </a:p>
      </dgm:t>
    </dgm:pt>
    <dgm:pt modelId="{AD6472B9-1D35-4F78-8D7C-7AB9C55BF6E2}">
      <dgm:prSet phldrT="[Texte]" custT="1"/>
      <dgm:spPr/>
      <dgm:t>
        <a:bodyPr/>
        <a:lstStyle/>
        <a:p>
          <a:r>
            <a:rPr lang="fr-FR" sz="1600" dirty="0"/>
            <a:t>Le syndrome de l’imposteur</a:t>
          </a:r>
        </a:p>
      </dgm:t>
    </dgm:pt>
    <dgm:pt modelId="{DCF45638-836D-4C79-B337-281A812545C7}" type="parTrans" cxnId="{5123E140-9DDB-4F3D-A7CE-EEBC9E40E715}">
      <dgm:prSet/>
      <dgm:spPr/>
      <dgm:t>
        <a:bodyPr/>
        <a:lstStyle/>
        <a:p>
          <a:endParaRPr lang="fr-FR"/>
        </a:p>
      </dgm:t>
    </dgm:pt>
    <dgm:pt modelId="{C55506AC-176C-4DFA-9297-C856B7287468}" type="sibTrans" cxnId="{5123E140-9DDB-4F3D-A7CE-EEBC9E40E715}">
      <dgm:prSet/>
      <dgm:spPr/>
      <dgm:t>
        <a:bodyPr/>
        <a:lstStyle/>
        <a:p>
          <a:endParaRPr lang="fr-FR"/>
        </a:p>
      </dgm:t>
    </dgm:pt>
    <dgm:pt modelId="{D13A3F36-76F3-4835-9785-DC062EE52C44}">
      <dgm:prSet phldrT="[Texte]" custT="1"/>
      <dgm:spPr/>
      <dgm:t>
        <a:bodyPr/>
        <a:lstStyle/>
        <a:p>
          <a:r>
            <a:rPr lang="fr-FR" sz="1600" dirty="0"/>
            <a:t>La prise de parole en public</a:t>
          </a:r>
        </a:p>
      </dgm:t>
    </dgm:pt>
    <dgm:pt modelId="{CA5E0BC0-9D7B-4706-812F-2FAB98041FC3}" type="parTrans" cxnId="{7A9E15E1-1F0F-4827-A431-0B321DF0E243}">
      <dgm:prSet/>
      <dgm:spPr/>
      <dgm:t>
        <a:bodyPr/>
        <a:lstStyle/>
        <a:p>
          <a:endParaRPr lang="fr-FR"/>
        </a:p>
      </dgm:t>
    </dgm:pt>
    <dgm:pt modelId="{35F58F91-BA3E-41F6-8FA8-0E4921A5FC8A}" type="sibTrans" cxnId="{7A9E15E1-1F0F-4827-A431-0B321DF0E243}">
      <dgm:prSet/>
      <dgm:spPr/>
      <dgm:t>
        <a:bodyPr/>
        <a:lstStyle/>
        <a:p>
          <a:endParaRPr lang="fr-FR"/>
        </a:p>
      </dgm:t>
    </dgm:pt>
    <dgm:pt modelId="{03107BFB-0697-40D3-8614-F1321DAD699E}">
      <dgm:prSet phldrT="[Texte]" custT="1"/>
      <dgm:spPr/>
      <dgm:t>
        <a:bodyPr/>
        <a:lstStyle/>
        <a:p>
          <a:r>
            <a:rPr lang="fr-FR" sz="1600" dirty="0"/>
            <a:t>La situation de conflit </a:t>
          </a:r>
        </a:p>
      </dgm:t>
    </dgm:pt>
    <dgm:pt modelId="{D425D69C-76CB-4CB0-B8F6-8329A30CE511}" type="parTrans" cxnId="{807CFA14-C1C6-45EC-B77B-3F87DE71EEC7}">
      <dgm:prSet/>
      <dgm:spPr/>
      <dgm:t>
        <a:bodyPr/>
        <a:lstStyle/>
        <a:p>
          <a:endParaRPr lang="fr-FR"/>
        </a:p>
      </dgm:t>
    </dgm:pt>
    <dgm:pt modelId="{370B18BC-E996-4585-B9EC-44BCC0F95993}" type="sibTrans" cxnId="{807CFA14-C1C6-45EC-B77B-3F87DE71EEC7}">
      <dgm:prSet/>
      <dgm:spPr/>
      <dgm:t>
        <a:bodyPr/>
        <a:lstStyle/>
        <a:p>
          <a:endParaRPr lang="fr-FR"/>
        </a:p>
      </dgm:t>
    </dgm:pt>
    <dgm:pt modelId="{3BAA84D2-78C6-4A79-8726-1048F0BC1AE3}" type="pres">
      <dgm:prSet presAssocID="{DFC65564-0C5E-4CC1-916D-E38F4BA16F52}" presName="Name0" presStyleCnt="0">
        <dgm:presLayoutVars>
          <dgm:dir/>
          <dgm:animLvl val="lvl"/>
          <dgm:resizeHandles val="exact"/>
        </dgm:presLayoutVars>
      </dgm:prSet>
      <dgm:spPr/>
    </dgm:pt>
    <dgm:pt modelId="{337D2DE1-92FE-413D-9243-777F9858BEEB}" type="pres">
      <dgm:prSet presAssocID="{38969FC7-4BD0-4EDD-AE8A-E3EF1CA11080}" presName="composite" presStyleCnt="0"/>
      <dgm:spPr/>
    </dgm:pt>
    <dgm:pt modelId="{26065B57-5A16-46F0-90F9-C503DD652A15}" type="pres">
      <dgm:prSet presAssocID="{38969FC7-4BD0-4EDD-AE8A-E3EF1CA11080}" presName="parTx" presStyleLbl="alignNode1" presStyleIdx="0" presStyleCnt="3" custLinFactNeighborX="-103" custLinFactNeighborY="794">
        <dgm:presLayoutVars>
          <dgm:chMax val="0"/>
          <dgm:chPref val="0"/>
          <dgm:bulletEnabled val="1"/>
        </dgm:presLayoutVars>
      </dgm:prSet>
      <dgm:spPr/>
    </dgm:pt>
    <dgm:pt modelId="{F30D562A-1480-4C4A-9382-2FAA4CC09FEC}" type="pres">
      <dgm:prSet presAssocID="{38969FC7-4BD0-4EDD-AE8A-E3EF1CA11080}" presName="desTx" presStyleLbl="alignAccFollowNode1" presStyleIdx="0" presStyleCnt="3">
        <dgm:presLayoutVars>
          <dgm:bulletEnabled val="1"/>
        </dgm:presLayoutVars>
      </dgm:prSet>
      <dgm:spPr/>
    </dgm:pt>
    <dgm:pt modelId="{01C4CD7A-0D52-4F98-855D-21CCAD07E85F}" type="pres">
      <dgm:prSet presAssocID="{41FC7493-EB32-4527-81C3-D1C9552EED12}" presName="space" presStyleCnt="0"/>
      <dgm:spPr/>
    </dgm:pt>
    <dgm:pt modelId="{2E10C3A4-45D0-4C80-A952-9A6DD24F1243}" type="pres">
      <dgm:prSet presAssocID="{904202D7-92A4-4896-AE37-05B2A315B7A0}" presName="composite" presStyleCnt="0"/>
      <dgm:spPr/>
    </dgm:pt>
    <dgm:pt modelId="{178CC709-674C-420B-A387-3B5D09949B84}" type="pres">
      <dgm:prSet presAssocID="{904202D7-92A4-4896-AE37-05B2A315B7A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2B63D94C-F891-4F8D-BC53-F5492D1FB610}" type="pres">
      <dgm:prSet presAssocID="{904202D7-92A4-4896-AE37-05B2A315B7A0}" presName="desTx" presStyleLbl="alignAccFollowNode1" presStyleIdx="1" presStyleCnt="3">
        <dgm:presLayoutVars>
          <dgm:bulletEnabled val="1"/>
        </dgm:presLayoutVars>
      </dgm:prSet>
      <dgm:spPr/>
    </dgm:pt>
    <dgm:pt modelId="{DB31632F-32F0-4AC1-8782-644CB7B47E4E}" type="pres">
      <dgm:prSet presAssocID="{8748E08D-0EAB-4920-AA66-90800B7D57F2}" presName="space" presStyleCnt="0"/>
      <dgm:spPr/>
    </dgm:pt>
    <dgm:pt modelId="{FDEF2044-7173-40F1-984A-C346D8C4A88D}" type="pres">
      <dgm:prSet presAssocID="{52005549-EC8E-43C3-9381-0DCEE907D4E7}" presName="composite" presStyleCnt="0"/>
      <dgm:spPr/>
    </dgm:pt>
    <dgm:pt modelId="{6390560F-E399-462C-9591-73F223AFDCF7}" type="pres">
      <dgm:prSet presAssocID="{52005549-EC8E-43C3-9381-0DCEE907D4E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19B0E99F-5E30-47BA-9EF7-B686B687CD53}" type="pres">
      <dgm:prSet presAssocID="{52005549-EC8E-43C3-9381-0DCEE907D4E7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610F3707-5B36-4DE3-BFEC-874A9DD52CFC}" type="presOf" srcId="{DFC65564-0C5E-4CC1-916D-E38F4BA16F52}" destId="{3BAA84D2-78C6-4A79-8726-1048F0BC1AE3}" srcOrd="0" destOrd="0" presId="urn:microsoft.com/office/officeart/2005/8/layout/hList1"/>
    <dgm:cxn modelId="{765B8F0C-8687-4CC1-B7B1-4CAC411DD886}" type="presOf" srcId="{E1E04C03-49E4-416C-9FBB-E8FBCA93CBC4}" destId="{F30D562A-1480-4C4A-9382-2FAA4CC09FEC}" srcOrd="0" destOrd="0" presId="urn:microsoft.com/office/officeart/2005/8/layout/hList1"/>
    <dgm:cxn modelId="{807CFA14-C1C6-45EC-B77B-3F87DE71EEC7}" srcId="{904202D7-92A4-4896-AE37-05B2A315B7A0}" destId="{03107BFB-0697-40D3-8614-F1321DAD699E}" srcOrd="2" destOrd="0" parTransId="{D425D69C-76CB-4CB0-B8F6-8329A30CE511}" sibTransId="{370B18BC-E996-4585-B9EC-44BCC0F95993}"/>
    <dgm:cxn modelId="{A9CB6218-1BD4-4B61-AE14-346FE43E0011}" srcId="{DFC65564-0C5E-4CC1-916D-E38F4BA16F52}" destId="{38969FC7-4BD0-4EDD-AE8A-E3EF1CA11080}" srcOrd="0" destOrd="0" parTransId="{B921E028-EBC3-4DEF-AD76-05D210B27DCC}" sibTransId="{41FC7493-EB32-4527-81C3-D1C9552EED12}"/>
    <dgm:cxn modelId="{7B2FCD1C-925C-41CA-B3D7-5CD3D6A506D4}" type="presOf" srcId="{03107BFB-0697-40D3-8614-F1321DAD699E}" destId="{2B63D94C-F891-4F8D-BC53-F5492D1FB610}" srcOrd="0" destOrd="2" presId="urn:microsoft.com/office/officeart/2005/8/layout/hList1"/>
    <dgm:cxn modelId="{D2C8B61D-899F-44A4-BE4A-EB913169F288}" srcId="{52005549-EC8E-43C3-9381-0DCEE907D4E7}" destId="{D851E6DD-BF81-4506-8935-0CB5784CB1D2}" srcOrd="0" destOrd="0" parTransId="{B27E643E-2A94-40B7-85B6-3155621F07BD}" sibTransId="{95BDACCD-F01B-4884-951A-C1FB58F4EE65}"/>
    <dgm:cxn modelId="{96F08E28-6F3F-44D3-8875-E5F635AE5E73}" type="presOf" srcId="{AD6472B9-1D35-4F78-8D7C-7AB9C55BF6E2}" destId="{19B0E99F-5E30-47BA-9EF7-B686B687CD53}" srcOrd="0" destOrd="4" presId="urn:microsoft.com/office/officeart/2005/8/layout/hList1"/>
    <dgm:cxn modelId="{61E0B730-C946-42F5-99B5-F6E9333CAB5E}" type="presOf" srcId="{38969FC7-4BD0-4EDD-AE8A-E3EF1CA11080}" destId="{26065B57-5A16-46F0-90F9-C503DD652A15}" srcOrd="0" destOrd="0" presId="urn:microsoft.com/office/officeart/2005/8/layout/hList1"/>
    <dgm:cxn modelId="{28A56F32-D104-44CB-875B-D1BB528C159A}" type="presOf" srcId="{D13A3F36-76F3-4835-9785-DC062EE52C44}" destId="{2B63D94C-F891-4F8D-BC53-F5492D1FB610}" srcOrd="0" destOrd="1" presId="urn:microsoft.com/office/officeart/2005/8/layout/hList1"/>
    <dgm:cxn modelId="{5123E140-9DDB-4F3D-A7CE-EEBC9E40E715}" srcId="{52005549-EC8E-43C3-9381-0DCEE907D4E7}" destId="{AD6472B9-1D35-4F78-8D7C-7AB9C55BF6E2}" srcOrd="4" destOrd="0" parTransId="{DCF45638-836D-4C79-B337-281A812545C7}" sibTransId="{C55506AC-176C-4DFA-9297-C856B7287468}"/>
    <dgm:cxn modelId="{67860D61-F215-47FC-9A7E-53DE045A21D8}" type="presOf" srcId="{F3D1DE58-D94A-4E97-AAFA-BE4B869394A8}" destId="{19B0E99F-5E30-47BA-9EF7-B686B687CD53}" srcOrd="0" destOrd="3" presId="urn:microsoft.com/office/officeart/2005/8/layout/hList1"/>
    <dgm:cxn modelId="{B78EB765-7024-4514-819B-FA5484B6A715}" type="presOf" srcId="{F54BB947-F8EA-4B47-AF01-75F8C5FCF5E0}" destId="{19B0E99F-5E30-47BA-9EF7-B686B687CD53}" srcOrd="0" destOrd="2" presId="urn:microsoft.com/office/officeart/2005/8/layout/hList1"/>
    <dgm:cxn modelId="{BA040572-8B38-4DD6-BA29-6AF8C13491CE}" type="presOf" srcId="{904202D7-92A4-4896-AE37-05B2A315B7A0}" destId="{178CC709-674C-420B-A387-3B5D09949B84}" srcOrd="0" destOrd="0" presId="urn:microsoft.com/office/officeart/2005/8/layout/hList1"/>
    <dgm:cxn modelId="{04FDA37E-4B66-4EE8-9D0F-CC588629F2CD}" srcId="{52005549-EC8E-43C3-9381-0DCEE907D4E7}" destId="{F54BB947-F8EA-4B47-AF01-75F8C5FCF5E0}" srcOrd="2" destOrd="0" parTransId="{1B754E2B-D040-401A-B762-038749D0C7FF}" sibTransId="{05313ED8-23C4-4FA8-B44B-7F3AC138A331}"/>
    <dgm:cxn modelId="{013CB88F-C94A-4B4E-BE74-48DC048D7B8B}" srcId="{38969FC7-4BD0-4EDD-AE8A-E3EF1CA11080}" destId="{F8D6A8CB-2602-439A-9159-8B5FD6ABF428}" srcOrd="3" destOrd="0" parTransId="{F31A7D0A-5CC2-4758-BB09-305BF6FB34B9}" sibTransId="{BA077730-C863-4DE1-A555-E211303A4238}"/>
    <dgm:cxn modelId="{8643BD91-534B-4906-B282-17B73BFAC808}" srcId="{38969FC7-4BD0-4EDD-AE8A-E3EF1CA11080}" destId="{979104C6-82DF-4924-A282-B42BDB983987}" srcOrd="1" destOrd="0" parTransId="{B966C54F-B7F4-4FE4-8D56-6C0395819691}" sibTransId="{C033E0F4-15E9-4E4F-83B4-C0D7107E35CD}"/>
    <dgm:cxn modelId="{86FDE092-295B-440F-85E5-DB9275FBB3A1}" srcId="{52005549-EC8E-43C3-9381-0DCEE907D4E7}" destId="{F3D1DE58-D94A-4E97-AAFA-BE4B869394A8}" srcOrd="3" destOrd="0" parTransId="{8BF5EDA4-A7EC-44C2-B0E9-225539BED9C2}" sibTransId="{56CAC16B-3B58-4946-ADF6-0EE8A6C0821D}"/>
    <dgm:cxn modelId="{1392E698-1CCB-4057-9CBF-BC8DA9BFA76B}" srcId="{38969FC7-4BD0-4EDD-AE8A-E3EF1CA11080}" destId="{E1E04C03-49E4-416C-9FBB-E8FBCA93CBC4}" srcOrd="0" destOrd="0" parTransId="{4245E485-36C7-4DF0-91AA-F65AF063E57B}" sibTransId="{B682DE63-DBDD-4AD7-83AB-F5C4EA328AC7}"/>
    <dgm:cxn modelId="{D73E10A3-FD18-41A0-AE28-8324B3F98258}" srcId="{DFC65564-0C5E-4CC1-916D-E38F4BA16F52}" destId="{52005549-EC8E-43C3-9381-0DCEE907D4E7}" srcOrd="2" destOrd="0" parTransId="{0400A662-5D93-4BA8-996F-A55BD4D7B572}" sibTransId="{38B452DD-0EC4-4993-902E-79AAEFBE6742}"/>
    <dgm:cxn modelId="{9F3A30A4-078D-4CF6-863D-6E1D790DE054}" type="presOf" srcId="{52005549-EC8E-43C3-9381-0DCEE907D4E7}" destId="{6390560F-E399-462C-9591-73F223AFDCF7}" srcOrd="0" destOrd="0" presId="urn:microsoft.com/office/officeart/2005/8/layout/hList1"/>
    <dgm:cxn modelId="{18911EA6-9796-4756-AC86-4022466838EE}" type="presOf" srcId="{E4836BD6-355D-44A6-B248-B15982EBD917}" destId="{19B0E99F-5E30-47BA-9EF7-B686B687CD53}" srcOrd="0" destOrd="1" presId="urn:microsoft.com/office/officeart/2005/8/layout/hList1"/>
    <dgm:cxn modelId="{CC73B7B3-DEB7-4A6C-92B8-2542B2534375}" type="presOf" srcId="{5D4B9D60-10BB-4AFA-98B1-B69EF8092141}" destId="{F30D562A-1480-4C4A-9382-2FAA4CC09FEC}" srcOrd="0" destOrd="2" presId="urn:microsoft.com/office/officeart/2005/8/layout/hList1"/>
    <dgm:cxn modelId="{9E5FA8BB-E836-4009-86D4-32E226B2D766}" type="presOf" srcId="{D851E6DD-BF81-4506-8935-0CB5784CB1D2}" destId="{19B0E99F-5E30-47BA-9EF7-B686B687CD53}" srcOrd="0" destOrd="0" presId="urn:microsoft.com/office/officeart/2005/8/layout/hList1"/>
    <dgm:cxn modelId="{BCDBF7C5-A48C-4072-8DBF-A1B188CF2F9E}" type="presOf" srcId="{0277E404-B8DE-4348-B1E2-DE3FF4302637}" destId="{2B63D94C-F891-4F8D-BC53-F5492D1FB610}" srcOrd="0" destOrd="0" presId="urn:microsoft.com/office/officeart/2005/8/layout/hList1"/>
    <dgm:cxn modelId="{44FC7DC8-0273-4950-873C-ACFE7EFABD55}" srcId="{52005549-EC8E-43C3-9381-0DCEE907D4E7}" destId="{E4836BD6-355D-44A6-B248-B15982EBD917}" srcOrd="1" destOrd="0" parTransId="{259036AD-FC67-4421-85C5-AA93F6A83A66}" sibTransId="{2B5D2CB2-5625-4414-BE2C-39A724AF939E}"/>
    <dgm:cxn modelId="{AB40D7CC-AA28-4002-8858-55C836B273A7}" srcId="{904202D7-92A4-4896-AE37-05B2A315B7A0}" destId="{0277E404-B8DE-4348-B1E2-DE3FF4302637}" srcOrd="0" destOrd="0" parTransId="{EDC57B40-E9D0-4058-A8F6-6A0311EBAD69}" sibTransId="{D0038C3F-FFA7-4348-9783-D2BC84C48FDE}"/>
    <dgm:cxn modelId="{7A9E15E1-1F0F-4827-A431-0B321DF0E243}" srcId="{904202D7-92A4-4896-AE37-05B2A315B7A0}" destId="{D13A3F36-76F3-4835-9785-DC062EE52C44}" srcOrd="1" destOrd="0" parTransId="{CA5E0BC0-9D7B-4706-812F-2FAB98041FC3}" sibTransId="{35F58F91-BA3E-41F6-8FA8-0E4921A5FC8A}"/>
    <dgm:cxn modelId="{F04AC3E2-B2A6-425C-94CF-CE186AA4A23A}" type="presOf" srcId="{F8D6A8CB-2602-439A-9159-8B5FD6ABF428}" destId="{F30D562A-1480-4C4A-9382-2FAA4CC09FEC}" srcOrd="0" destOrd="3" presId="urn:microsoft.com/office/officeart/2005/8/layout/hList1"/>
    <dgm:cxn modelId="{07090DF3-8EE2-4FAA-8577-CE334DC1BAC4}" type="presOf" srcId="{979104C6-82DF-4924-A282-B42BDB983987}" destId="{F30D562A-1480-4C4A-9382-2FAA4CC09FEC}" srcOrd="0" destOrd="1" presId="urn:microsoft.com/office/officeart/2005/8/layout/hList1"/>
    <dgm:cxn modelId="{594CCFF8-B69D-4D32-8654-9F6902538136}" srcId="{38969FC7-4BD0-4EDD-AE8A-E3EF1CA11080}" destId="{5D4B9D60-10BB-4AFA-98B1-B69EF8092141}" srcOrd="2" destOrd="0" parTransId="{C7DA0E66-E53B-4C07-B5CB-B165856F4648}" sibTransId="{6136B860-67C7-438C-9C31-22EB659D32C5}"/>
    <dgm:cxn modelId="{9EC405FB-BAD8-4067-9034-A14083B0089C}" srcId="{DFC65564-0C5E-4CC1-916D-E38F4BA16F52}" destId="{904202D7-92A4-4896-AE37-05B2A315B7A0}" srcOrd="1" destOrd="0" parTransId="{0B20DD53-425A-4DA2-BC7F-246B194E3DAE}" sibTransId="{8748E08D-0EAB-4920-AA66-90800B7D57F2}"/>
    <dgm:cxn modelId="{7959F829-D82A-4309-952E-C09E2970CFEE}" type="presParOf" srcId="{3BAA84D2-78C6-4A79-8726-1048F0BC1AE3}" destId="{337D2DE1-92FE-413D-9243-777F9858BEEB}" srcOrd="0" destOrd="0" presId="urn:microsoft.com/office/officeart/2005/8/layout/hList1"/>
    <dgm:cxn modelId="{ABD02B1B-569C-473B-9D9D-06269B0572A8}" type="presParOf" srcId="{337D2DE1-92FE-413D-9243-777F9858BEEB}" destId="{26065B57-5A16-46F0-90F9-C503DD652A15}" srcOrd="0" destOrd="0" presId="urn:microsoft.com/office/officeart/2005/8/layout/hList1"/>
    <dgm:cxn modelId="{40DD9598-0F91-4EAE-863F-F0FFE03D97E8}" type="presParOf" srcId="{337D2DE1-92FE-413D-9243-777F9858BEEB}" destId="{F30D562A-1480-4C4A-9382-2FAA4CC09FEC}" srcOrd="1" destOrd="0" presId="urn:microsoft.com/office/officeart/2005/8/layout/hList1"/>
    <dgm:cxn modelId="{84D399B8-938F-4664-9945-56793C2C66D3}" type="presParOf" srcId="{3BAA84D2-78C6-4A79-8726-1048F0BC1AE3}" destId="{01C4CD7A-0D52-4F98-855D-21CCAD07E85F}" srcOrd="1" destOrd="0" presId="urn:microsoft.com/office/officeart/2005/8/layout/hList1"/>
    <dgm:cxn modelId="{74E858F0-6FD3-44C4-A414-5718AB4E5BC5}" type="presParOf" srcId="{3BAA84D2-78C6-4A79-8726-1048F0BC1AE3}" destId="{2E10C3A4-45D0-4C80-A952-9A6DD24F1243}" srcOrd="2" destOrd="0" presId="urn:microsoft.com/office/officeart/2005/8/layout/hList1"/>
    <dgm:cxn modelId="{9B239D1D-C59F-4AF4-8192-BCCA3BC008C5}" type="presParOf" srcId="{2E10C3A4-45D0-4C80-A952-9A6DD24F1243}" destId="{178CC709-674C-420B-A387-3B5D09949B84}" srcOrd="0" destOrd="0" presId="urn:microsoft.com/office/officeart/2005/8/layout/hList1"/>
    <dgm:cxn modelId="{EC1678DC-46A9-4959-AFED-C6DCF8F607E2}" type="presParOf" srcId="{2E10C3A4-45D0-4C80-A952-9A6DD24F1243}" destId="{2B63D94C-F891-4F8D-BC53-F5492D1FB610}" srcOrd="1" destOrd="0" presId="urn:microsoft.com/office/officeart/2005/8/layout/hList1"/>
    <dgm:cxn modelId="{A57AA9B6-18CB-49CE-B0C9-3DF97E3721E6}" type="presParOf" srcId="{3BAA84D2-78C6-4A79-8726-1048F0BC1AE3}" destId="{DB31632F-32F0-4AC1-8782-644CB7B47E4E}" srcOrd="3" destOrd="0" presId="urn:microsoft.com/office/officeart/2005/8/layout/hList1"/>
    <dgm:cxn modelId="{1D3F2905-D7F8-4318-95EB-238DFC1EC452}" type="presParOf" srcId="{3BAA84D2-78C6-4A79-8726-1048F0BC1AE3}" destId="{FDEF2044-7173-40F1-984A-C346D8C4A88D}" srcOrd="4" destOrd="0" presId="urn:microsoft.com/office/officeart/2005/8/layout/hList1"/>
    <dgm:cxn modelId="{9F72F7F7-6C3C-49DC-8B2D-1D58323B2348}" type="presParOf" srcId="{FDEF2044-7173-40F1-984A-C346D8C4A88D}" destId="{6390560F-E399-462C-9591-73F223AFDCF7}" srcOrd="0" destOrd="0" presId="urn:microsoft.com/office/officeart/2005/8/layout/hList1"/>
    <dgm:cxn modelId="{5A7F3FCE-9F6A-4761-8112-3F9BB954C2D3}" type="presParOf" srcId="{FDEF2044-7173-40F1-984A-C346D8C4A88D}" destId="{19B0E99F-5E30-47BA-9EF7-B686B687CD5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FC65564-0C5E-4CC1-916D-E38F4BA16F52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</dgm:pt>
    <dgm:pt modelId="{38969FC7-4BD0-4EDD-AE8A-E3EF1CA11080}">
      <dgm:prSet phldrT="[Texte]"/>
      <dgm:spPr/>
      <dgm:t>
        <a:bodyPr/>
        <a:lstStyle/>
        <a:p>
          <a:r>
            <a:rPr lang="fr-FR" dirty="0"/>
            <a:t>Durée : 4 mois</a:t>
          </a:r>
        </a:p>
      </dgm:t>
    </dgm:pt>
    <dgm:pt modelId="{B921E028-EBC3-4DEF-AD76-05D210B27DCC}" type="parTrans" cxnId="{A9CB6218-1BD4-4B61-AE14-346FE43E0011}">
      <dgm:prSet/>
      <dgm:spPr/>
      <dgm:t>
        <a:bodyPr/>
        <a:lstStyle/>
        <a:p>
          <a:endParaRPr lang="fr-FR"/>
        </a:p>
      </dgm:t>
    </dgm:pt>
    <dgm:pt modelId="{41FC7493-EB32-4527-81C3-D1C9552EED12}" type="sibTrans" cxnId="{A9CB6218-1BD4-4B61-AE14-346FE43E0011}">
      <dgm:prSet/>
      <dgm:spPr/>
      <dgm:t>
        <a:bodyPr/>
        <a:lstStyle/>
        <a:p>
          <a:endParaRPr lang="fr-FR"/>
        </a:p>
      </dgm:t>
    </dgm:pt>
    <dgm:pt modelId="{C64E8CB0-08E9-41D4-8847-C4F6FB2E0B41}">
      <dgm:prSet phldrT="[Texte]" custT="1"/>
      <dgm:spPr/>
      <dgm:t>
        <a:bodyPr/>
        <a:lstStyle/>
        <a:p>
          <a:r>
            <a:rPr lang="fr-FR" sz="1200" dirty="0"/>
            <a:t>2 séances de coaching individuel de 1h</a:t>
          </a:r>
        </a:p>
      </dgm:t>
    </dgm:pt>
    <dgm:pt modelId="{8749889C-6569-4161-9585-E2D77C8DBB84}" type="parTrans" cxnId="{C205560C-3023-4A91-A41A-6B2DFD9DB43B}">
      <dgm:prSet/>
      <dgm:spPr/>
      <dgm:t>
        <a:bodyPr/>
        <a:lstStyle/>
        <a:p>
          <a:endParaRPr lang="fr-FR"/>
        </a:p>
      </dgm:t>
    </dgm:pt>
    <dgm:pt modelId="{A38D97F0-7F7E-4F11-894E-7FDDF58618A4}" type="sibTrans" cxnId="{C205560C-3023-4A91-A41A-6B2DFD9DB43B}">
      <dgm:prSet/>
      <dgm:spPr/>
      <dgm:t>
        <a:bodyPr/>
        <a:lstStyle/>
        <a:p>
          <a:endParaRPr lang="fr-FR"/>
        </a:p>
      </dgm:t>
    </dgm:pt>
    <dgm:pt modelId="{68E1202E-E90A-47E7-984A-1CCF491EDB75}">
      <dgm:prSet phldrT="[Texte]" custT="1"/>
      <dgm:spPr/>
      <dgm:t>
        <a:bodyPr/>
        <a:lstStyle/>
        <a:p>
          <a:r>
            <a:rPr lang="fr-FR" sz="1200" dirty="0"/>
            <a:t>8 ateliers de 1 heure</a:t>
          </a:r>
        </a:p>
      </dgm:t>
    </dgm:pt>
    <dgm:pt modelId="{92CB1C77-EABF-430D-A67F-417F0316D768}" type="parTrans" cxnId="{CB1A0845-64D5-44AF-8DC3-D8A1A9D7702B}">
      <dgm:prSet/>
      <dgm:spPr/>
      <dgm:t>
        <a:bodyPr/>
        <a:lstStyle/>
        <a:p>
          <a:endParaRPr lang="fr-FR"/>
        </a:p>
      </dgm:t>
    </dgm:pt>
    <dgm:pt modelId="{E1AF44E0-48B0-4267-8263-33C353BC2CED}" type="sibTrans" cxnId="{CB1A0845-64D5-44AF-8DC3-D8A1A9D7702B}">
      <dgm:prSet/>
      <dgm:spPr/>
      <dgm:t>
        <a:bodyPr/>
        <a:lstStyle/>
        <a:p>
          <a:endParaRPr lang="fr-FR"/>
        </a:p>
      </dgm:t>
    </dgm:pt>
    <dgm:pt modelId="{F4F6B10A-46E5-4168-9D8E-96E531D39F69}">
      <dgm:prSet phldrT="[Texte]" custT="1"/>
      <dgm:spPr/>
      <dgm:t>
        <a:bodyPr/>
        <a:lstStyle/>
        <a:p>
          <a:r>
            <a:rPr lang="fr-FR" sz="1200" dirty="0"/>
            <a:t>Supports</a:t>
          </a:r>
        </a:p>
      </dgm:t>
    </dgm:pt>
    <dgm:pt modelId="{49D8BD1E-090C-4E6A-BCCC-FCA91BEA70BC}" type="parTrans" cxnId="{EAD00726-990F-4A5C-A279-A8C666B25D38}">
      <dgm:prSet/>
      <dgm:spPr/>
      <dgm:t>
        <a:bodyPr/>
        <a:lstStyle/>
        <a:p>
          <a:endParaRPr lang="fr-FR"/>
        </a:p>
      </dgm:t>
    </dgm:pt>
    <dgm:pt modelId="{BF124AF2-A898-44C5-AB5A-9EE2F69192A5}" type="sibTrans" cxnId="{EAD00726-990F-4A5C-A279-A8C666B25D38}">
      <dgm:prSet/>
      <dgm:spPr/>
      <dgm:t>
        <a:bodyPr/>
        <a:lstStyle/>
        <a:p>
          <a:endParaRPr lang="fr-FR"/>
        </a:p>
      </dgm:t>
    </dgm:pt>
    <dgm:pt modelId="{5D206006-DF75-4DF7-AADF-D57BC60C77FB}">
      <dgm:prSet phldrT="[Texte]"/>
      <dgm:spPr/>
      <dgm:t>
        <a:bodyPr/>
        <a:lstStyle/>
        <a:p>
          <a:r>
            <a:rPr lang="fr-FR" dirty="0"/>
            <a:t>A la demande</a:t>
          </a:r>
        </a:p>
      </dgm:t>
    </dgm:pt>
    <dgm:pt modelId="{50946160-5A72-418A-B164-ACC3E59D5D1E}" type="parTrans" cxnId="{261CF9B9-EC24-43D5-840C-2F31BA11E9E0}">
      <dgm:prSet/>
      <dgm:spPr/>
      <dgm:t>
        <a:bodyPr/>
        <a:lstStyle/>
        <a:p>
          <a:endParaRPr lang="fr-FR"/>
        </a:p>
      </dgm:t>
    </dgm:pt>
    <dgm:pt modelId="{A4E4D414-BA28-48F9-9B95-072501439ED6}" type="sibTrans" cxnId="{261CF9B9-EC24-43D5-840C-2F31BA11E9E0}">
      <dgm:prSet/>
      <dgm:spPr/>
      <dgm:t>
        <a:bodyPr/>
        <a:lstStyle/>
        <a:p>
          <a:endParaRPr lang="fr-FR"/>
        </a:p>
      </dgm:t>
    </dgm:pt>
    <dgm:pt modelId="{5B2873B7-4FE5-4131-AE0E-78AF1E553C39}">
      <dgm:prSet phldrT="[Texte]" custT="1"/>
      <dgm:spPr/>
      <dgm:t>
        <a:bodyPr/>
        <a:lstStyle/>
        <a:p>
          <a:r>
            <a:rPr lang="fr-FR" sz="1200" dirty="0"/>
            <a:t>Séances supplémentaires de 2h</a:t>
          </a:r>
        </a:p>
      </dgm:t>
    </dgm:pt>
    <dgm:pt modelId="{19D169E8-F03D-428B-AC79-CF33CCA6CCA3}" type="parTrans" cxnId="{994A497D-A067-4C3C-A150-3B74CDFADBA4}">
      <dgm:prSet/>
      <dgm:spPr/>
      <dgm:t>
        <a:bodyPr/>
        <a:lstStyle/>
        <a:p>
          <a:endParaRPr lang="fr-FR"/>
        </a:p>
      </dgm:t>
    </dgm:pt>
    <dgm:pt modelId="{E788E028-1C72-4507-B344-E42A9AB50744}" type="sibTrans" cxnId="{994A497D-A067-4C3C-A150-3B74CDFADBA4}">
      <dgm:prSet/>
      <dgm:spPr/>
      <dgm:t>
        <a:bodyPr/>
        <a:lstStyle/>
        <a:p>
          <a:endParaRPr lang="fr-FR"/>
        </a:p>
      </dgm:t>
    </dgm:pt>
    <dgm:pt modelId="{94B0F6F1-E4ED-4601-89B6-C5C408897432}">
      <dgm:prSet phldrT="[Texte]"/>
      <dgm:spPr/>
      <dgm:t>
        <a:bodyPr/>
        <a:lstStyle/>
        <a:p>
          <a:r>
            <a:rPr lang="fr-FR" dirty="0"/>
            <a:t>Sur inscriptions (places limitées)</a:t>
          </a:r>
        </a:p>
      </dgm:t>
    </dgm:pt>
    <dgm:pt modelId="{CD39A9CF-A989-4996-B597-710823D535E7}" type="parTrans" cxnId="{211FFE4D-3E84-43BA-9876-F65A07FA8EC5}">
      <dgm:prSet/>
      <dgm:spPr/>
      <dgm:t>
        <a:bodyPr/>
        <a:lstStyle/>
        <a:p>
          <a:endParaRPr lang="fr-FR"/>
        </a:p>
      </dgm:t>
    </dgm:pt>
    <dgm:pt modelId="{7889C191-72AD-4AC4-B420-8CDEDF5416B9}" type="sibTrans" cxnId="{211FFE4D-3E84-43BA-9876-F65A07FA8EC5}">
      <dgm:prSet/>
      <dgm:spPr/>
      <dgm:t>
        <a:bodyPr/>
        <a:lstStyle/>
        <a:p>
          <a:endParaRPr lang="fr-FR"/>
        </a:p>
      </dgm:t>
    </dgm:pt>
    <dgm:pt modelId="{F039E892-5A52-4174-A8D4-6CB90B745865}">
      <dgm:prSet phldrT="[Texte]" custT="1"/>
      <dgm:spPr/>
      <dgm:t>
        <a:bodyPr/>
        <a:lstStyle/>
        <a:p>
          <a:r>
            <a:rPr lang="fr-FR" sz="1200" dirty="0"/>
            <a:t>Ateliers de 3 heures</a:t>
          </a:r>
        </a:p>
      </dgm:t>
    </dgm:pt>
    <dgm:pt modelId="{F48D0FF6-31A4-41C7-A08B-3530BB947324}" type="parTrans" cxnId="{157596E5-D193-42BC-98DE-6A6DEFE18F0A}">
      <dgm:prSet/>
      <dgm:spPr/>
      <dgm:t>
        <a:bodyPr/>
        <a:lstStyle/>
        <a:p>
          <a:endParaRPr lang="fr-FR"/>
        </a:p>
      </dgm:t>
    </dgm:pt>
    <dgm:pt modelId="{EF5FA930-B80E-4049-9894-340B7427C744}" type="sibTrans" cxnId="{157596E5-D193-42BC-98DE-6A6DEFE18F0A}">
      <dgm:prSet/>
      <dgm:spPr/>
      <dgm:t>
        <a:bodyPr/>
        <a:lstStyle/>
        <a:p>
          <a:endParaRPr lang="fr-FR"/>
        </a:p>
      </dgm:t>
    </dgm:pt>
    <dgm:pt modelId="{3F19CAB9-9487-4059-89B3-343399D37F94}">
      <dgm:prSet phldrT="[Texte]" custT="1"/>
      <dgm:spPr/>
      <dgm:t>
        <a:bodyPr/>
        <a:lstStyle/>
        <a:p>
          <a:r>
            <a:rPr lang="fr-FR" sz="1200" dirty="0"/>
            <a:t>Du travail personnel</a:t>
          </a:r>
        </a:p>
      </dgm:t>
    </dgm:pt>
    <dgm:pt modelId="{388E1915-CBD9-4B62-8AD9-DA775D6FEB7E}" type="parTrans" cxnId="{6281540C-E5C7-4C7D-ACB1-D4C8864AF184}">
      <dgm:prSet/>
      <dgm:spPr/>
      <dgm:t>
        <a:bodyPr/>
        <a:lstStyle/>
        <a:p>
          <a:endParaRPr lang="fr-FR"/>
        </a:p>
      </dgm:t>
    </dgm:pt>
    <dgm:pt modelId="{E55FBD58-14D4-4074-B9AC-7C837C1ACAAB}" type="sibTrans" cxnId="{6281540C-E5C7-4C7D-ACB1-D4C8864AF184}">
      <dgm:prSet/>
      <dgm:spPr/>
      <dgm:t>
        <a:bodyPr/>
        <a:lstStyle/>
        <a:p>
          <a:endParaRPr lang="fr-FR"/>
        </a:p>
      </dgm:t>
    </dgm:pt>
    <dgm:pt modelId="{22254B31-FBB6-4C9B-9F70-0B0DF75B49F8}">
      <dgm:prSet phldrT="[Texte]" custT="1"/>
      <dgm:spPr/>
      <dgm:t>
        <a:bodyPr/>
        <a:lstStyle/>
        <a:p>
          <a:r>
            <a:rPr lang="fr-FR" sz="1200" dirty="0"/>
            <a:t>De l’implication pendant et entre les séances</a:t>
          </a:r>
        </a:p>
      </dgm:t>
    </dgm:pt>
    <dgm:pt modelId="{E18DDDFE-8485-40FE-BC61-5F813489DDE2}" type="parTrans" cxnId="{18AF4710-B4DD-4206-B8E6-E486B710A97A}">
      <dgm:prSet/>
      <dgm:spPr/>
      <dgm:t>
        <a:bodyPr/>
        <a:lstStyle/>
        <a:p>
          <a:endParaRPr lang="fr-FR"/>
        </a:p>
      </dgm:t>
    </dgm:pt>
    <dgm:pt modelId="{F63FA1C8-0349-42EE-AC2E-3CA911DF87AE}" type="sibTrans" cxnId="{18AF4710-B4DD-4206-B8E6-E486B710A97A}">
      <dgm:prSet/>
      <dgm:spPr/>
      <dgm:t>
        <a:bodyPr/>
        <a:lstStyle/>
        <a:p>
          <a:endParaRPr lang="fr-FR"/>
        </a:p>
      </dgm:t>
    </dgm:pt>
    <dgm:pt modelId="{3BAA84D2-78C6-4A79-8726-1048F0BC1AE3}" type="pres">
      <dgm:prSet presAssocID="{DFC65564-0C5E-4CC1-916D-E38F4BA16F52}" presName="Name0" presStyleCnt="0">
        <dgm:presLayoutVars>
          <dgm:dir/>
          <dgm:animLvl val="lvl"/>
          <dgm:resizeHandles val="exact"/>
        </dgm:presLayoutVars>
      </dgm:prSet>
      <dgm:spPr/>
    </dgm:pt>
    <dgm:pt modelId="{337D2DE1-92FE-413D-9243-777F9858BEEB}" type="pres">
      <dgm:prSet presAssocID="{38969FC7-4BD0-4EDD-AE8A-E3EF1CA11080}" presName="composite" presStyleCnt="0"/>
      <dgm:spPr/>
    </dgm:pt>
    <dgm:pt modelId="{26065B57-5A16-46F0-90F9-C503DD652A15}" type="pres">
      <dgm:prSet presAssocID="{38969FC7-4BD0-4EDD-AE8A-E3EF1CA1108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F30D562A-1480-4C4A-9382-2FAA4CC09FEC}" type="pres">
      <dgm:prSet presAssocID="{38969FC7-4BD0-4EDD-AE8A-E3EF1CA11080}" presName="desTx" presStyleLbl="alignAccFollowNode1" presStyleIdx="0" presStyleCnt="3">
        <dgm:presLayoutVars>
          <dgm:bulletEnabled val="1"/>
        </dgm:presLayoutVars>
      </dgm:prSet>
      <dgm:spPr/>
    </dgm:pt>
    <dgm:pt modelId="{8C23D250-7556-4756-B294-1B3F434A17B1}" type="pres">
      <dgm:prSet presAssocID="{41FC7493-EB32-4527-81C3-D1C9552EED12}" presName="space" presStyleCnt="0"/>
      <dgm:spPr/>
    </dgm:pt>
    <dgm:pt modelId="{9071ECBD-39EC-4F4E-8DC3-66E1925DE09B}" type="pres">
      <dgm:prSet presAssocID="{5D206006-DF75-4DF7-AADF-D57BC60C77FB}" presName="composite" presStyleCnt="0"/>
      <dgm:spPr/>
    </dgm:pt>
    <dgm:pt modelId="{3FE0205C-04E8-4DDE-AE7C-A850354879EA}" type="pres">
      <dgm:prSet presAssocID="{5D206006-DF75-4DF7-AADF-D57BC60C77F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4779CA0C-0653-4B83-8A9E-B7D607EDB2BC}" type="pres">
      <dgm:prSet presAssocID="{5D206006-DF75-4DF7-AADF-D57BC60C77FB}" presName="desTx" presStyleLbl="alignAccFollowNode1" presStyleIdx="1" presStyleCnt="3">
        <dgm:presLayoutVars>
          <dgm:bulletEnabled val="1"/>
        </dgm:presLayoutVars>
      </dgm:prSet>
      <dgm:spPr/>
    </dgm:pt>
    <dgm:pt modelId="{C5F11F76-2D80-40EC-A6D1-80516F4BFBD8}" type="pres">
      <dgm:prSet presAssocID="{A4E4D414-BA28-48F9-9B95-072501439ED6}" presName="space" presStyleCnt="0"/>
      <dgm:spPr/>
    </dgm:pt>
    <dgm:pt modelId="{1B1A9BD4-6749-42E1-8D68-1774333D07B6}" type="pres">
      <dgm:prSet presAssocID="{94B0F6F1-E4ED-4601-89B6-C5C408897432}" presName="composite" presStyleCnt="0"/>
      <dgm:spPr/>
    </dgm:pt>
    <dgm:pt modelId="{F41B3E5A-CB3D-44A0-8340-EC437BCA2BA1}" type="pres">
      <dgm:prSet presAssocID="{94B0F6F1-E4ED-4601-89B6-C5C40889743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7F16D72A-AEF4-4C2A-BBDA-FE807F8C50C0}" type="pres">
      <dgm:prSet presAssocID="{94B0F6F1-E4ED-4601-89B6-C5C408897432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C1B15B06-2F1B-4C5C-B0B5-FBA5EC4CE999}" type="presOf" srcId="{68E1202E-E90A-47E7-984A-1CCF491EDB75}" destId="{F30D562A-1480-4C4A-9382-2FAA4CC09FEC}" srcOrd="0" destOrd="0" presId="urn:microsoft.com/office/officeart/2005/8/layout/hList1"/>
    <dgm:cxn modelId="{610F3707-5B36-4DE3-BFEC-874A9DD52CFC}" type="presOf" srcId="{DFC65564-0C5E-4CC1-916D-E38F4BA16F52}" destId="{3BAA84D2-78C6-4A79-8726-1048F0BC1AE3}" srcOrd="0" destOrd="0" presId="urn:microsoft.com/office/officeart/2005/8/layout/hList1"/>
    <dgm:cxn modelId="{6281540C-E5C7-4C7D-ACB1-D4C8864AF184}" srcId="{38969FC7-4BD0-4EDD-AE8A-E3EF1CA11080}" destId="{3F19CAB9-9487-4059-89B3-343399D37F94}" srcOrd="3" destOrd="0" parTransId="{388E1915-CBD9-4B62-8AD9-DA775D6FEB7E}" sibTransId="{E55FBD58-14D4-4074-B9AC-7C837C1ACAAB}"/>
    <dgm:cxn modelId="{C205560C-3023-4A91-A41A-6B2DFD9DB43B}" srcId="{38969FC7-4BD0-4EDD-AE8A-E3EF1CA11080}" destId="{C64E8CB0-08E9-41D4-8847-C4F6FB2E0B41}" srcOrd="1" destOrd="0" parTransId="{8749889C-6569-4161-9585-E2D77C8DBB84}" sibTransId="{A38D97F0-7F7E-4F11-894E-7FDDF58618A4}"/>
    <dgm:cxn modelId="{18AF4710-B4DD-4206-B8E6-E486B710A97A}" srcId="{38969FC7-4BD0-4EDD-AE8A-E3EF1CA11080}" destId="{22254B31-FBB6-4C9B-9F70-0B0DF75B49F8}" srcOrd="4" destOrd="0" parTransId="{E18DDDFE-8485-40FE-BC61-5F813489DDE2}" sibTransId="{F63FA1C8-0349-42EE-AC2E-3CA911DF87AE}"/>
    <dgm:cxn modelId="{77CFB312-18E0-4B54-988A-BDFB24C423A2}" type="presOf" srcId="{5D206006-DF75-4DF7-AADF-D57BC60C77FB}" destId="{3FE0205C-04E8-4DDE-AE7C-A850354879EA}" srcOrd="0" destOrd="0" presId="urn:microsoft.com/office/officeart/2005/8/layout/hList1"/>
    <dgm:cxn modelId="{A9CB6218-1BD4-4B61-AE14-346FE43E0011}" srcId="{DFC65564-0C5E-4CC1-916D-E38F4BA16F52}" destId="{38969FC7-4BD0-4EDD-AE8A-E3EF1CA11080}" srcOrd="0" destOrd="0" parTransId="{B921E028-EBC3-4DEF-AD76-05D210B27DCC}" sibTransId="{41FC7493-EB32-4527-81C3-D1C9552EED12}"/>
    <dgm:cxn modelId="{EAD00726-990F-4A5C-A279-A8C666B25D38}" srcId="{38969FC7-4BD0-4EDD-AE8A-E3EF1CA11080}" destId="{F4F6B10A-46E5-4168-9D8E-96E531D39F69}" srcOrd="2" destOrd="0" parTransId="{49D8BD1E-090C-4E6A-BCCC-FCA91BEA70BC}" sibTransId="{BF124AF2-A898-44C5-AB5A-9EE2F69192A5}"/>
    <dgm:cxn modelId="{6EA7202D-646C-4AAF-AC93-FC96EB3C09F6}" type="presOf" srcId="{F039E892-5A52-4174-A8D4-6CB90B745865}" destId="{7F16D72A-AEF4-4C2A-BBDA-FE807F8C50C0}" srcOrd="0" destOrd="0" presId="urn:microsoft.com/office/officeart/2005/8/layout/hList1"/>
    <dgm:cxn modelId="{2F14062E-E54B-4B20-B0AD-832FB3F5616A}" type="presOf" srcId="{F4F6B10A-46E5-4168-9D8E-96E531D39F69}" destId="{F30D562A-1480-4C4A-9382-2FAA4CC09FEC}" srcOrd="0" destOrd="2" presId="urn:microsoft.com/office/officeart/2005/8/layout/hList1"/>
    <dgm:cxn modelId="{61E0B730-C946-42F5-99B5-F6E9333CAB5E}" type="presOf" srcId="{38969FC7-4BD0-4EDD-AE8A-E3EF1CA11080}" destId="{26065B57-5A16-46F0-90F9-C503DD652A15}" srcOrd="0" destOrd="0" presId="urn:microsoft.com/office/officeart/2005/8/layout/hList1"/>
    <dgm:cxn modelId="{C5D2C730-2CDF-413D-9267-EE40F068901B}" type="presOf" srcId="{3F19CAB9-9487-4059-89B3-343399D37F94}" destId="{F30D562A-1480-4C4A-9382-2FAA4CC09FEC}" srcOrd="0" destOrd="3" presId="urn:microsoft.com/office/officeart/2005/8/layout/hList1"/>
    <dgm:cxn modelId="{CB1A0845-64D5-44AF-8DC3-D8A1A9D7702B}" srcId="{38969FC7-4BD0-4EDD-AE8A-E3EF1CA11080}" destId="{68E1202E-E90A-47E7-984A-1CCF491EDB75}" srcOrd="0" destOrd="0" parTransId="{92CB1C77-EABF-430D-A67F-417F0316D768}" sibTransId="{E1AF44E0-48B0-4267-8263-33C353BC2CED}"/>
    <dgm:cxn modelId="{211FFE4D-3E84-43BA-9876-F65A07FA8EC5}" srcId="{DFC65564-0C5E-4CC1-916D-E38F4BA16F52}" destId="{94B0F6F1-E4ED-4601-89B6-C5C408897432}" srcOrd="2" destOrd="0" parTransId="{CD39A9CF-A989-4996-B597-710823D535E7}" sibTransId="{7889C191-72AD-4AC4-B420-8CDEDF5416B9}"/>
    <dgm:cxn modelId="{5B549F4E-D8D0-4E5B-AB1A-EDE1A935A13E}" type="presOf" srcId="{5B2873B7-4FE5-4131-AE0E-78AF1E553C39}" destId="{4779CA0C-0653-4B83-8A9E-B7D607EDB2BC}" srcOrd="0" destOrd="0" presId="urn:microsoft.com/office/officeart/2005/8/layout/hList1"/>
    <dgm:cxn modelId="{994A497D-A067-4C3C-A150-3B74CDFADBA4}" srcId="{5D206006-DF75-4DF7-AADF-D57BC60C77FB}" destId="{5B2873B7-4FE5-4131-AE0E-78AF1E553C39}" srcOrd="0" destOrd="0" parTransId="{19D169E8-F03D-428B-AC79-CF33CCA6CCA3}" sibTransId="{E788E028-1C72-4507-B344-E42A9AB50744}"/>
    <dgm:cxn modelId="{1747457E-5BB0-48EE-BBCE-B77B42D632A6}" type="presOf" srcId="{C64E8CB0-08E9-41D4-8847-C4F6FB2E0B41}" destId="{F30D562A-1480-4C4A-9382-2FAA4CC09FEC}" srcOrd="0" destOrd="1" presId="urn:microsoft.com/office/officeart/2005/8/layout/hList1"/>
    <dgm:cxn modelId="{261CF9B9-EC24-43D5-840C-2F31BA11E9E0}" srcId="{DFC65564-0C5E-4CC1-916D-E38F4BA16F52}" destId="{5D206006-DF75-4DF7-AADF-D57BC60C77FB}" srcOrd="1" destOrd="0" parTransId="{50946160-5A72-418A-B164-ACC3E59D5D1E}" sibTransId="{A4E4D414-BA28-48F9-9B95-072501439ED6}"/>
    <dgm:cxn modelId="{B8D404C2-E86C-42BF-8B63-51EF7E3C2AEF}" type="presOf" srcId="{94B0F6F1-E4ED-4601-89B6-C5C408897432}" destId="{F41B3E5A-CB3D-44A0-8340-EC437BCA2BA1}" srcOrd="0" destOrd="0" presId="urn:microsoft.com/office/officeart/2005/8/layout/hList1"/>
    <dgm:cxn modelId="{A50A67DE-A147-401E-8C63-C578B670DA1C}" type="presOf" srcId="{22254B31-FBB6-4C9B-9F70-0B0DF75B49F8}" destId="{F30D562A-1480-4C4A-9382-2FAA4CC09FEC}" srcOrd="0" destOrd="4" presId="urn:microsoft.com/office/officeart/2005/8/layout/hList1"/>
    <dgm:cxn modelId="{157596E5-D193-42BC-98DE-6A6DEFE18F0A}" srcId="{94B0F6F1-E4ED-4601-89B6-C5C408897432}" destId="{F039E892-5A52-4174-A8D4-6CB90B745865}" srcOrd="0" destOrd="0" parTransId="{F48D0FF6-31A4-41C7-A08B-3530BB947324}" sibTransId="{EF5FA930-B80E-4049-9894-340B7427C744}"/>
    <dgm:cxn modelId="{7959F829-D82A-4309-952E-C09E2970CFEE}" type="presParOf" srcId="{3BAA84D2-78C6-4A79-8726-1048F0BC1AE3}" destId="{337D2DE1-92FE-413D-9243-777F9858BEEB}" srcOrd="0" destOrd="0" presId="urn:microsoft.com/office/officeart/2005/8/layout/hList1"/>
    <dgm:cxn modelId="{ABD02B1B-569C-473B-9D9D-06269B0572A8}" type="presParOf" srcId="{337D2DE1-92FE-413D-9243-777F9858BEEB}" destId="{26065B57-5A16-46F0-90F9-C503DD652A15}" srcOrd="0" destOrd="0" presId="urn:microsoft.com/office/officeart/2005/8/layout/hList1"/>
    <dgm:cxn modelId="{40DD9598-0F91-4EAE-863F-F0FFE03D97E8}" type="presParOf" srcId="{337D2DE1-92FE-413D-9243-777F9858BEEB}" destId="{F30D562A-1480-4C4A-9382-2FAA4CC09FEC}" srcOrd="1" destOrd="0" presId="urn:microsoft.com/office/officeart/2005/8/layout/hList1"/>
    <dgm:cxn modelId="{45C79D2F-5FCE-4C9E-A81B-051DEAC3E37F}" type="presParOf" srcId="{3BAA84D2-78C6-4A79-8726-1048F0BC1AE3}" destId="{8C23D250-7556-4756-B294-1B3F434A17B1}" srcOrd="1" destOrd="0" presId="urn:microsoft.com/office/officeart/2005/8/layout/hList1"/>
    <dgm:cxn modelId="{8412B948-81DF-4076-89A2-7D16B16B3794}" type="presParOf" srcId="{3BAA84D2-78C6-4A79-8726-1048F0BC1AE3}" destId="{9071ECBD-39EC-4F4E-8DC3-66E1925DE09B}" srcOrd="2" destOrd="0" presId="urn:microsoft.com/office/officeart/2005/8/layout/hList1"/>
    <dgm:cxn modelId="{A396F88F-E433-4B9C-AD60-0183C2AE8947}" type="presParOf" srcId="{9071ECBD-39EC-4F4E-8DC3-66E1925DE09B}" destId="{3FE0205C-04E8-4DDE-AE7C-A850354879EA}" srcOrd="0" destOrd="0" presId="urn:microsoft.com/office/officeart/2005/8/layout/hList1"/>
    <dgm:cxn modelId="{F06A5D6A-F60E-4493-B4A8-1E724ED9C3E6}" type="presParOf" srcId="{9071ECBD-39EC-4F4E-8DC3-66E1925DE09B}" destId="{4779CA0C-0653-4B83-8A9E-B7D607EDB2BC}" srcOrd="1" destOrd="0" presId="urn:microsoft.com/office/officeart/2005/8/layout/hList1"/>
    <dgm:cxn modelId="{965E4DD7-DF3D-4333-B3F0-35DA843EA880}" type="presParOf" srcId="{3BAA84D2-78C6-4A79-8726-1048F0BC1AE3}" destId="{C5F11F76-2D80-40EC-A6D1-80516F4BFBD8}" srcOrd="3" destOrd="0" presId="urn:microsoft.com/office/officeart/2005/8/layout/hList1"/>
    <dgm:cxn modelId="{D73B1CA7-8FD0-42ED-BBAF-1E5BCE8E1763}" type="presParOf" srcId="{3BAA84D2-78C6-4A79-8726-1048F0BC1AE3}" destId="{1B1A9BD4-6749-42E1-8D68-1774333D07B6}" srcOrd="4" destOrd="0" presId="urn:microsoft.com/office/officeart/2005/8/layout/hList1"/>
    <dgm:cxn modelId="{225E7C9F-055C-443B-9285-65AC5462569F}" type="presParOf" srcId="{1B1A9BD4-6749-42E1-8D68-1774333D07B6}" destId="{F41B3E5A-CB3D-44A0-8340-EC437BCA2BA1}" srcOrd="0" destOrd="0" presId="urn:microsoft.com/office/officeart/2005/8/layout/hList1"/>
    <dgm:cxn modelId="{A7A94B4D-C8AE-4C38-B255-7C73304041E7}" type="presParOf" srcId="{1B1A9BD4-6749-42E1-8D68-1774333D07B6}" destId="{7F16D72A-AEF4-4C2A-BBDA-FE807F8C50C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FC65564-0C5E-4CC1-916D-E38F4BA16F52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</dgm:pt>
    <dgm:pt modelId="{38969FC7-4BD0-4EDD-AE8A-E3EF1CA11080}">
      <dgm:prSet phldrT="[Texte]"/>
      <dgm:spPr/>
      <dgm:t>
        <a:bodyPr/>
        <a:lstStyle/>
        <a:p>
          <a:r>
            <a:rPr lang="fr-FR" dirty="0"/>
            <a:t>Parcours REVELACTIONS</a:t>
          </a:r>
        </a:p>
      </dgm:t>
    </dgm:pt>
    <dgm:pt modelId="{B921E028-EBC3-4DEF-AD76-05D210B27DCC}" type="parTrans" cxnId="{A9CB6218-1BD4-4B61-AE14-346FE43E0011}">
      <dgm:prSet/>
      <dgm:spPr/>
      <dgm:t>
        <a:bodyPr/>
        <a:lstStyle/>
        <a:p>
          <a:endParaRPr lang="fr-FR"/>
        </a:p>
      </dgm:t>
    </dgm:pt>
    <dgm:pt modelId="{41FC7493-EB32-4527-81C3-D1C9552EED12}" type="sibTrans" cxnId="{A9CB6218-1BD4-4B61-AE14-346FE43E0011}">
      <dgm:prSet/>
      <dgm:spPr/>
      <dgm:t>
        <a:bodyPr/>
        <a:lstStyle/>
        <a:p>
          <a:endParaRPr lang="fr-FR"/>
        </a:p>
      </dgm:t>
    </dgm:pt>
    <dgm:pt modelId="{979104C6-82DF-4924-A282-B42BDB983987}">
      <dgm:prSet phldrT="[Texte]" custT="1"/>
      <dgm:spPr/>
      <dgm:t>
        <a:bodyPr/>
        <a:lstStyle/>
        <a:p>
          <a:r>
            <a:rPr lang="fr-FR" sz="1600" baseline="0" dirty="0"/>
            <a:t>Bilan de compétences</a:t>
          </a:r>
        </a:p>
      </dgm:t>
    </dgm:pt>
    <dgm:pt modelId="{B966C54F-B7F4-4FE4-8D56-6C0395819691}" type="parTrans" cxnId="{8643BD91-534B-4906-B282-17B73BFAC808}">
      <dgm:prSet/>
      <dgm:spPr/>
      <dgm:t>
        <a:bodyPr/>
        <a:lstStyle/>
        <a:p>
          <a:endParaRPr lang="fr-FR"/>
        </a:p>
      </dgm:t>
    </dgm:pt>
    <dgm:pt modelId="{C033E0F4-15E9-4E4F-83B4-C0D7107E35CD}" type="sibTrans" cxnId="{8643BD91-534B-4906-B282-17B73BFAC808}">
      <dgm:prSet/>
      <dgm:spPr/>
      <dgm:t>
        <a:bodyPr/>
        <a:lstStyle/>
        <a:p>
          <a:endParaRPr lang="fr-FR"/>
        </a:p>
      </dgm:t>
    </dgm:pt>
    <dgm:pt modelId="{F8D6A8CB-2602-439A-9159-8B5FD6ABF428}">
      <dgm:prSet phldrT="[Texte]" custT="1"/>
      <dgm:spPr/>
      <dgm:t>
        <a:bodyPr/>
        <a:lstStyle/>
        <a:p>
          <a:r>
            <a:rPr lang="fr-FR" sz="1600" baseline="0" dirty="0"/>
            <a:t>Outplacement</a:t>
          </a:r>
        </a:p>
      </dgm:t>
    </dgm:pt>
    <dgm:pt modelId="{F31A7D0A-5CC2-4758-BB09-305BF6FB34B9}" type="parTrans" cxnId="{013CB88F-C94A-4B4E-BE74-48DC048D7B8B}">
      <dgm:prSet/>
      <dgm:spPr/>
      <dgm:t>
        <a:bodyPr/>
        <a:lstStyle/>
        <a:p>
          <a:endParaRPr lang="fr-FR"/>
        </a:p>
      </dgm:t>
    </dgm:pt>
    <dgm:pt modelId="{BA077730-C863-4DE1-A555-E211303A4238}" type="sibTrans" cxnId="{013CB88F-C94A-4B4E-BE74-48DC048D7B8B}">
      <dgm:prSet/>
      <dgm:spPr/>
      <dgm:t>
        <a:bodyPr/>
        <a:lstStyle/>
        <a:p>
          <a:endParaRPr lang="fr-FR"/>
        </a:p>
      </dgm:t>
    </dgm:pt>
    <dgm:pt modelId="{E1E04C03-49E4-416C-9FBB-E8FBCA93CBC4}">
      <dgm:prSet phldrT="[Texte]" custT="1"/>
      <dgm:spPr/>
      <dgm:t>
        <a:bodyPr/>
        <a:lstStyle/>
        <a:p>
          <a:r>
            <a:rPr lang="fr-FR" sz="1600" baseline="0" dirty="0"/>
            <a:t>Diagnostics : freins et motivations de retour en France</a:t>
          </a:r>
        </a:p>
      </dgm:t>
    </dgm:pt>
    <dgm:pt modelId="{4245E485-36C7-4DF0-91AA-F65AF063E57B}" type="parTrans" cxnId="{1392E698-1CCB-4057-9CBF-BC8DA9BFA76B}">
      <dgm:prSet/>
      <dgm:spPr/>
      <dgm:t>
        <a:bodyPr/>
        <a:lstStyle/>
        <a:p>
          <a:endParaRPr lang="fr-FR"/>
        </a:p>
      </dgm:t>
    </dgm:pt>
    <dgm:pt modelId="{B682DE63-DBDD-4AD7-83AB-F5C4EA328AC7}" type="sibTrans" cxnId="{1392E698-1CCB-4057-9CBF-BC8DA9BFA76B}">
      <dgm:prSet/>
      <dgm:spPr/>
      <dgm:t>
        <a:bodyPr/>
        <a:lstStyle/>
        <a:p>
          <a:endParaRPr lang="fr-FR"/>
        </a:p>
      </dgm:t>
    </dgm:pt>
    <dgm:pt modelId="{5D4B9D60-10BB-4AFA-98B1-B69EF8092141}">
      <dgm:prSet phldrT="[Texte]" custT="1"/>
      <dgm:spPr/>
      <dgm:t>
        <a:bodyPr/>
        <a:lstStyle/>
        <a:p>
          <a:r>
            <a:rPr lang="fr-FR" sz="1600" baseline="0" dirty="0"/>
            <a:t>Ateliers thématique divers</a:t>
          </a:r>
        </a:p>
      </dgm:t>
    </dgm:pt>
    <dgm:pt modelId="{C7DA0E66-E53B-4C07-B5CB-B165856F4648}" type="parTrans" cxnId="{594CCFF8-B69D-4D32-8654-9F6902538136}">
      <dgm:prSet/>
      <dgm:spPr/>
      <dgm:t>
        <a:bodyPr/>
        <a:lstStyle/>
        <a:p>
          <a:endParaRPr lang="fr-FR"/>
        </a:p>
      </dgm:t>
    </dgm:pt>
    <dgm:pt modelId="{6136B860-67C7-438C-9C31-22EB659D32C5}" type="sibTrans" cxnId="{594CCFF8-B69D-4D32-8654-9F6902538136}">
      <dgm:prSet/>
      <dgm:spPr/>
      <dgm:t>
        <a:bodyPr/>
        <a:lstStyle/>
        <a:p>
          <a:endParaRPr lang="fr-FR"/>
        </a:p>
      </dgm:t>
    </dgm:pt>
    <dgm:pt modelId="{904202D7-92A4-4896-AE37-05B2A315B7A0}">
      <dgm:prSet phldrT="[Texte]"/>
      <dgm:spPr/>
      <dgm:t>
        <a:bodyPr/>
        <a:lstStyle/>
        <a:p>
          <a:r>
            <a:rPr lang="fr-FR" dirty="0"/>
            <a:t>Coaching individuel :</a:t>
          </a:r>
        </a:p>
      </dgm:t>
    </dgm:pt>
    <dgm:pt modelId="{0B20DD53-425A-4DA2-BC7F-246B194E3DAE}" type="parTrans" cxnId="{9EC405FB-BAD8-4067-9034-A14083B0089C}">
      <dgm:prSet/>
      <dgm:spPr/>
      <dgm:t>
        <a:bodyPr/>
        <a:lstStyle/>
        <a:p>
          <a:endParaRPr lang="fr-FR"/>
        </a:p>
      </dgm:t>
    </dgm:pt>
    <dgm:pt modelId="{8748E08D-0EAB-4920-AA66-90800B7D57F2}" type="sibTrans" cxnId="{9EC405FB-BAD8-4067-9034-A14083B0089C}">
      <dgm:prSet/>
      <dgm:spPr/>
      <dgm:t>
        <a:bodyPr/>
        <a:lstStyle/>
        <a:p>
          <a:endParaRPr lang="fr-FR"/>
        </a:p>
      </dgm:t>
    </dgm:pt>
    <dgm:pt modelId="{52005549-EC8E-43C3-9381-0DCEE907D4E7}">
      <dgm:prSet phldrT="[Texte]"/>
      <dgm:spPr/>
      <dgm:t>
        <a:bodyPr/>
        <a:lstStyle/>
        <a:p>
          <a:r>
            <a:rPr lang="fr-FR" dirty="0"/>
            <a:t>Ateliers collectifs</a:t>
          </a:r>
        </a:p>
      </dgm:t>
    </dgm:pt>
    <dgm:pt modelId="{0400A662-5D93-4BA8-996F-A55BD4D7B572}" type="parTrans" cxnId="{D73E10A3-FD18-41A0-AE28-8324B3F98258}">
      <dgm:prSet/>
      <dgm:spPr/>
      <dgm:t>
        <a:bodyPr/>
        <a:lstStyle/>
        <a:p>
          <a:endParaRPr lang="fr-FR"/>
        </a:p>
      </dgm:t>
    </dgm:pt>
    <dgm:pt modelId="{38B452DD-0EC4-4993-902E-79AAEFBE6742}" type="sibTrans" cxnId="{D73E10A3-FD18-41A0-AE28-8324B3F98258}">
      <dgm:prSet/>
      <dgm:spPr/>
      <dgm:t>
        <a:bodyPr/>
        <a:lstStyle/>
        <a:p>
          <a:endParaRPr lang="fr-FR"/>
        </a:p>
      </dgm:t>
    </dgm:pt>
    <dgm:pt modelId="{0277E404-B8DE-4348-B1E2-DE3FF4302637}">
      <dgm:prSet phldrT="[Texte]" custT="1"/>
      <dgm:spPr/>
      <dgm:t>
        <a:bodyPr/>
        <a:lstStyle/>
        <a:p>
          <a:r>
            <a:rPr lang="fr-FR" sz="1600" dirty="0"/>
            <a:t>La gestion du stress</a:t>
          </a:r>
        </a:p>
      </dgm:t>
    </dgm:pt>
    <dgm:pt modelId="{EDC57B40-E9D0-4058-A8F6-6A0311EBAD69}" type="parTrans" cxnId="{AB40D7CC-AA28-4002-8858-55C836B273A7}">
      <dgm:prSet/>
      <dgm:spPr/>
      <dgm:t>
        <a:bodyPr/>
        <a:lstStyle/>
        <a:p>
          <a:endParaRPr lang="fr-FR"/>
        </a:p>
      </dgm:t>
    </dgm:pt>
    <dgm:pt modelId="{D0038C3F-FFA7-4348-9783-D2BC84C48FDE}" type="sibTrans" cxnId="{AB40D7CC-AA28-4002-8858-55C836B273A7}">
      <dgm:prSet/>
      <dgm:spPr/>
      <dgm:t>
        <a:bodyPr/>
        <a:lstStyle/>
        <a:p>
          <a:endParaRPr lang="fr-FR"/>
        </a:p>
      </dgm:t>
    </dgm:pt>
    <dgm:pt modelId="{D851E6DD-BF81-4506-8935-0CB5784CB1D2}">
      <dgm:prSet phldrT="[Texte]" custT="1"/>
      <dgm:spPr/>
      <dgm:t>
        <a:bodyPr/>
        <a:lstStyle/>
        <a:p>
          <a:r>
            <a:rPr lang="fr-FR" sz="1600" dirty="0"/>
            <a:t>Valoriser sa séniorité</a:t>
          </a:r>
        </a:p>
      </dgm:t>
    </dgm:pt>
    <dgm:pt modelId="{B27E643E-2A94-40B7-85B6-3155621F07BD}" type="parTrans" cxnId="{D2C8B61D-899F-44A4-BE4A-EB913169F288}">
      <dgm:prSet/>
      <dgm:spPr/>
      <dgm:t>
        <a:bodyPr/>
        <a:lstStyle/>
        <a:p>
          <a:endParaRPr lang="fr-FR"/>
        </a:p>
      </dgm:t>
    </dgm:pt>
    <dgm:pt modelId="{95BDACCD-F01B-4884-951A-C1FB58F4EE65}" type="sibTrans" cxnId="{D2C8B61D-899F-44A4-BE4A-EB913169F288}">
      <dgm:prSet/>
      <dgm:spPr/>
      <dgm:t>
        <a:bodyPr/>
        <a:lstStyle/>
        <a:p>
          <a:endParaRPr lang="fr-FR"/>
        </a:p>
      </dgm:t>
    </dgm:pt>
    <dgm:pt modelId="{E4836BD6-355D-44A6-B248-B15982EBD917}">
      <dgm:prSet phldrT="[Texte]" custT="1"/>
      <dgm:spPr/>
      <dgm:t>
        <a:bodyPr/>
        <a:lstStyle/>
        <a:p>
          <a:r>
            <a:rPr lang="fr-FR" sz="1600" dirty="0"/>
            <a:t>La reconversion professionnelle</a:t>
          </a:r>
        </a:p>
      </dgm:t>
    </dgm:pt>
    <dgm:pt modelId="{259036AD-FC67-4421-85C5-AA93F6A83A66}" type="parTrans" cxnId="{44FC7DC8-0273-4950-873C-ACFE7EFABD55}">
      <dgm:prSet/>
      <dgm:spPr/>
      <dgm:t>
        <a:bodyPr/>
        <a:lstStyle/>
        <a:p>
          <a:endParaRPr lang="fr-FR"/>
        </a:p>
      </dgm:t>
    </dgm:pt>
    <dgm:pt modelId="{2B5D2CB2-5625-4414-BE2C-39A724AF939E}" type="sibTrans" cxnId="{44FC7DC8-0273-4950-873C-ACFE7EFABD55}">
      <dgm:prSet/>
      <dgm:spPr/>
      <dgm:t>
        <a:bodyPr/>
        <a:lstStyle/>
        <a:p>
          <a:endParaRPr lang="fr-FR"/>
        </a:p>
      </dgm:t>
    </dgm:pt>
    <dgm:pt modelId="{F54BB947-F8EA-4B47-AF01-75F8C5FCF5E0}">
      <dgm:prSet phldrT="[Texte]" custT="1"/>
      <dgm:spPr/>
      <dgm:t>
        <a:bodyPr/>
        <a:lstStyle/>
        <a:p>
          <a:r>
            <a:rPr lang="fr-FR" sz="1600" dirty="0"/>
            <a:t>La prise de poste</a:t>
          </a:r>
        </a:p>
      </dgm:t>
    </dgm:pt>
    <dgm:pt modelId="{1B754E2B-D040-401A-B762-038749D0C7FF}" type="parTrans" cxnId="{04FDA37E-4B66-4EE8-9D0F-CC588629F2CD}">
      <dgm:prSet/>
      <dgm:spPr/>
      <dgm:t>
        <a:bodyPr/>
        <a:lstStyle/>
        <a:p>
          <a:endParaRPr lang="fr-FR"/>
        </a:p>
      </dgm:t>
    </dgm:pt>
    <dgm:pt modelId="{05313ED8-23C4-4FA8-B44B-7F3AC138A331}" type="sibTrans" cxnId="{04FDA37E-4B66-4EE8-9D0F-CC588629F2CD}">
      <dgm:prSet/>
      <dgm:spPr/>
      <dgm:t>
        <a:bodyPr/>
        <a:lstStyle/>
        <a:p>
          <a:endParaRPr lang="fr-FR"/>
        </a:p>
      </dgm:t>
    </dgm:pt>
    <dgm:pt modelId="{F3D1DE58-D94A-4E97-AAFA-BE4B869394A8}">
      <dgm:prSet phldrT="[Texte]" custT="1"/>
      <dgm:spPr/>
      <dgm:t>
        <a:bodyPr/>
        <a:lstStyle/>
        <a:p>
          <a:r>
            <a:rPr lang="fr-FR" sz="1600" dirty="0"/>
            <a:t>Manager une équipe</a:t>
          </a:r>
        </a:p>
      </dgm:t>
    </dgm:pt>
    <dgm:pt modelId="{8BF5EDA4-A7EC-44C2-B0E9-225539BED9C2}" type="parTrans" cxnId="{86FDE092-295B-440F-85E5-DB9275FBB3A1}">
      <dgm:prSet/>
      <dgm:spPr/>
      <dgm:t>
        <a:bodyPr/>
        <a:lstStyle/>
        <a:p>
          <a:endParaRPr lang="fr-FR"/>
        </a:p>
      </dgm:t>
    </dgm:pt>
    <dgm:pt modelId="{56CAC16B-3B58-4946-ADF6-0EE8A6C0821D}" type="sibTrans" cxnId="{86FDE092-295B-440F-85E5-DB9275FBB3A1}">
      <dgm:prSet/>
      <dgm:spPr/>
      <dgm:t>
        <a:bodyPr/>
        <a:lstStyle/>
        <a:p>
          <a:endParaRPr lang="fr-FR"/>
        </a:p>
      </dgm:t>
    </dgm:pt>
    <dgm:pt modelId="{AD6472B9-1D35-4F78-8D7C-7AB9C55BF6E2}">
      <dgm:prSet phldrT="[Texte]" custT="1"/>
      <dgm:spPr/>
      <dgm:t>
        <a:bodyPr/>
        <a:lstStyle/>
        <a:p>
          <a:r>
            <a:rPr lang="fr-FR" sz="1600" dirty="0"/>
            <a:t>Le syndrome de l’imposteur</a:t>
          </a:r>
        </a:p>
      </dgm:t>
    </dgm:pt>
    <dgm:pt modelId="{DCF45638-836D-4C79-B337-281A812545C7}" type="parTrans" cxnId="{5123E140-9DDB-4F3D-A7CE-EEBC9E40E715}">
      <dgm:prSet/>
      <dgm:spPr/>
      <dgm:t>
        <a:bodyPr/>
        <a:lstStyle/>
        <a:p>
          <a:endParaRPr lang="fr-FR"/>
        </a:p>
      </dgm:t>
    </dgm:pt>
    <dgm:pt modelId="{C55506AC-176C-4DFA-9297-C856B7287468}" type="sibTrans" cxnId="{5123E140-9DDB-4F3D-A7CE-EEBC9E40E715}">
      <dgm:prSet/>
      <dgm:spPr/>
      <dgm:t>
        <a:bodyPr/>
        <a:lstStyle/>
        <a:p>
          <a:endParaRPr lang="fr-FR"/>
        </a:p>
      </dgm:t>
    </dgm:pt>
    <dgm:pt modelId="{D13A3F36-76F3-4835-9785-DC062EE52C44}">
      <dgm:prSet phldrT="[Texte]" custT="1"/>
      <dgm:spPr/>
      <dgm:t>
        <a:bodyPr/>
        <a:lstStyle/>
        <a:p>
          <a:r>
            <a:rPr lang="fr-FR" sz="1600" dirty="0"/>
            <a:t>La prise de parole en public</a:t>
          </a:r>
        </a:p>
      </dgm:t>
    </dgm:pt>
    <dgm:pt modelId="{CA5E0BC0-9D7B-4706-812F-2FAB98041FC3}" type="parTrans" cxnId="{7A9E15E1-1F0F-4827-A431-0B321DF0E243}">
      <dgm:prSet/>
      <dgm:spPr/>
      <dgm:t>
        <a:bodyPr/>
        <a:lstStyle/>
        <a:p>
          <a:endParaRPr lang="fr-FR"/>
        </a:p>
      </dgm:t>
    </dgm:pt>
    <dgm:pt modelId="{35F58F91-BA3E-41F6-8FA8-0E4921A5FC8A}" type="sibTrans" cxnId="{7A9E15E1-1F0F-4827-A431-0B321DF0E243}">
      <dgm:prSet/>
      <dgm:spPr/>
      <dgm:t>
        <a:bodyPr/>
        <a:lstStyle/>
        <a:p>
          <a:endParaRPr lang="fr-FR"/>
        </a:p>
      </dgm:t>
    </dgm:pt>
    <dgm:pt modelId="{03107BFB-0697-40D3-8614-F1321DAD699E}">
      <dgm:prSet phldrT="[Texte]" custT="1"/>
      <dgm:spPr/>
      <dgm:t>
        <a:bodyPr/>
        <a:lstStyle/>
        <a:p>
          <a:r>
            <a:rPr lang="fr-FR" sz="1600" dirty="0"/>
            <a:t>La situation de conflit </a:t>
          </a:r>
        </a:p>
      </dgm:t>
    </dgm:pt>
    <dgm:pt modelId="{D425D69C-76CB-4CB0-B8F6-8329A30CE511}" type="parTrans" cxnId="{807CFA14-C1C6-45EC-B77B-3F87DE71EEC7}">
      <dgm:prSet/>
      <dgm:spPr/>
      <dgm:t>
        <a:bodyPr/>
        <a:lstStyle/>
        <a:p>
          <a:endParaRPr lang="fr-FR"/>
        </a:p>
      </dgm:t>
    </dgm:pt>
    <dgm:pt modelId="{370B18BC-E996-4585-B9EC-44BCC0F95993}" type="sibTrans" cxnId="{807CFA14-C1C6-45EC-B77B-3F87DE71EEC7}">
      <dgm:prSet/>
      <dgm:spPr/>
      <dgm:t>
        <a:bodyPr/>
        <a:lstStyle/>
        <a:p>
          <a:endParaRPr lang="fr-FR"/>
        </a:p>
      </dgm:t>
    </dgm:pt>
    <dgm:pt modelId="{3BAA84D2-78C6-4A79-8726-1048F0BC1AE3}" type="pres">
      <dgm:prSet presAssocID="{DFC65564-0C5E-4CC1-916D-E38F4BA16F52}" presName="Name0" presStyleCnt="0">
        <dgm:presLayoutVars>
          <dgm:dir/>
          <dgm:animLvl val="lvl"/>
          <dgm:resizeHandles val="exact"/>
        </dgm:presLayoutVars>
      </dgm:prSet>
      <dgm:spPr/>
    </dgm:pt>
    <dgm:pt modelId="{337D2DE1-92FE-413D-9243-777F9858BEEB}" type="pres">
      <dgm:prSet presAssocID="{38969FC7-4BD0-4EDD-AE8A-E3EF1CA11080}" presName="composite" presStyleCnt="0"/>
      <dgm:spPr/>
    </dgm:pt>
    <dgm:pt modelId="{26065B57-5A16-46F0-90F9-C503DD652A15}" type="pres">
      <dgm:prSet presAssocID="{38969FC7-4BD0-4EDD-AE8A-E3EF1CA1108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F30D562A-1480-4C4A-9382-2FAA4CC09FEC}" type="pres">
      <dgm:prSet presAssocID="{38969FC7-4BD0-4EDD-AE8A-E3EF1CA11080}" presName="desTx" presStyleLbl="alignAccFollowNode1" presStyleIdx="0" presStyleCnt="3">
        <dgm:presLayoutVars>
          <dgm:bulletEnabled val="1"/>
        </dgm:presLayoutVars>
      </dgm:prSet>
      <dgm:spPr/>
    </dgm:pt>
    <dgm:pt modelId="{01C4CD7A-0D52-4F98-855D-21CCAD07E85F}" type="pres">
      <dgm:prSet presAssocID="{41FC7493-EB32-4527-81C3-D1C9552EED12}" presName="space" presStyleCnt="0"/>
      <dgm:spPr/>
    </dgm:pt>
    <dgm:pt modelId="{2E10C3A4-45D0-4C80-A952-9A6DD24F1243}" type="pres">
      <dgm:prSet presAssocID="{904202D7-92A4-4896-AE37-05B2A315B7A0}" presName="composite" presStyleCnt="0"/>
      <dgm:spPr/>
    </dgm:pt>
    <dgm:pt modelId="{178CC709-674C-420B-A387-3B5D09949B84}" type="pres">
      <dgm:prSet presAssocID="{904202D7-92A4-4896-AE37-05B2A315B7A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2B63D94C-F891-4F8D-BC53-F5492D1FB610}" type="pres">
      <dgm:prSet presAssocID="{904202D7-92A4-4896-AE37-05B2A315B7A0}" presName="desTx" presStyleLbl="alignAccFollowNode1" presStyleIdx="1" presStyleCnt="3">
        <dgm:presLayoutVars>
          <dgm:bulletEnabled val="1"/>
        </dgm:presLayoutVars>
      </dgm:prSet>
      <dgm:spPr/>
    </dgm:pt>
    <dgm:pt modelId="{DB31632F-32F0-4AC1-8782-644CB7B47E4E}" type="pres">
      <dgm:prSet presAssocID="{8748E08D-0EAB-4920-AA66-90800B7D57F2}" presName="space" presStyleCnt="0"/>
      <dgm:spPr/>
    </dgm:pt>
    <dgm:pt modelId="{FDEF2044-7173-40F1-984A-C346D8C4A88D}" type="pres">
      <dgm:prSet presAssocID="{52005549-EC8E-43C3-9381-0DCEE907D4E7}" presName="composite" presStyleCnt="0"/>
      <dgm:spPr/>
    </dgm:pt>
    <dgm:pt modelId="{6390560F-E399-462C-9591-73F223AFDCF7}" type="pres">
      <dgm:prSet presAssocID="{52005549-EC8E-43C3-9381-0DCEE907D4E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19B0E99F-5E30-47BA-9EF7-B686B687CD53}" type="pres">
      <dgm:prSet presAssocID="{52005549-EC8E-43C3-9381-0DCEE907D4E7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610F3707-5B36-4DE3-BFEC-874A9DD52CFC}" type="presOf" srcId="{DFC65564-0C5E-4CC1-916D-E38F4BA16F52}" destId="{3BAA84D2-78C6-4A79-8726-1048F0BC1AE3}" srcOrd="0" destOrd="0" presId="urn:microsoft.com/office/officeart/2005/8/layout/hList1"/>
    <dgm:cxn modelId="{765B8F0C-8687-4CC1-B7B1-4CAC411DD886}" type="presOf" srcId="{E1E04C03-49E4-416C-9FBB-E8FBCA93CBC4}" destId="{F30D562A-1480-4C4A-9382-2FAA4CC09FEC}" srcOrd="0" destOrd="0" presId="urn:microsoft.com/office/officeart/2005/8/layout/hList1"/>
    <dgm:cxn modelId="{807CFA14-C1C6-45EC-B77B-3F87DE71EEC7}" srcId="{904202D7-92A4-4896-AE37-05B2A315B7A0}" destId="{03107BFB-0697-40D3-8614-F1321DAD699E}" srcOrd="2" destOrd="0" parTransId="{D425D69C-76CB-4CB0-B8F6-8329A30CE511}" sibTransId="{370B18BC-E996-4585-B9EC-44BCC0F95993}"/>
    <dgm:cxn modelId="{A9CB6218-1BD4-4B61-AE14-346FE43E0011}" srcId="{DFC65564-0C5E-4CC1-916D-E38F4BA16F52}" destId="{38969FC7-4BD0-4EDD-AE8A-E3EF1CA11080}" srcOrd="0" destOrd="0" parTransId="{B921E028-EBC3-4DEF-AD76-05D210B27DCC}" sibTransId="{41FC7493-EB32-4527-81C3-D1C9552EED12}"/>
    <dgm:cxn modelId="{7B2FCD1C-925C-41CA-B3D7-5CD3D6A506D4}" type="presOf" srcId="{03107BFB-0697-40D3-8614-F1321DAD699E}" destId="{2B63D94C-F891-4F8D-BC53-F5492D1FB610}" srcOrd="0" destOrd="2" presId="urn:microsoft.com/office/officeart/2005/8/layout/hList1"/>
    <dgm:cxn modelId="{D2C8B61D-899F-44A4-BE4A-EB913169F288}" srcId="{52005549-EC8E-43C3-9381-0DCEE907D4E7}" destId="{D851E6DD-BF81-4506-8935-0CB5784CB1D2}" srcOrd="0" destOrd="0" parTransId="{B27E643E-2A94-40B7-85B6-3155621F07BD}" sibTransId="{95BDACCD-F01B-4884-951A-C1FB58F4EE65}"/>
    <dgm:cxn modelId="{96F08E28-6F3F-44D3-8875-E5F635AE5E73}" type="presOf" srcId="{AD6472B9-1D35-4F78-8D7C-7AB9C55BF6E2}" destId="{19B0E99F-5E30-47BA-9EF7-B686B687CD53}" srcOrd="0" destOrd="4" presId="urn:microsoft.com/office/officeart/2005/8/layout/hList1"/>
    <dgm:cxn modelId="{61E0B730-C946-42F5-99B5-F6E9333CAB5E}" type="presOf" srcId="{38969FC7-4BD0-4EDD-AE8A-E3EF1CA11080}" destId="{26065B57-5A16-46F0-90F9-C503DD652A15}" srcOrd="0" destOrd="0" presId="urn:microsoft.com/office/officeart/2005/8/layout/hList1"/>
    <dgm:cxn modelId="{28A56F32-D104-44CB-875B-D1BB528C159A}" type="presOf" srcId="{D13A3F36-76F3-4835-9785-DC062EE52C44}" destId="{2B63D94C-F891-4F8D-BC53-F5492D1FB610}" srcOrd="0" destOrd="1" presId="urn:microsoft.com/office/officeart/2005/8/layout/hList1"/>
    <dgm:cxn modelId="{5123E140-9DDB-4F3D-A7CE-EEBC9E40E715}" srcId="{52005549-EC8E-43C3-9381-0DCEE907D4E7}" destId="{AD6472B9-1D35-4F78-8D7C-7AB9C55BF6E2}" srcOrd="4" destOrd="0" parTransId="{DCF45638-836D-4C79-B337-281A812545C7}" sibTransId="{C55506AC-176C-4DFA-9297-C856B7287468}"/>
    <dgm:cxn modelId="{67860D61-F215-47FC-9A7E-53DE045A21D8}" type="presOf" srcId="{F3D1DE58-D94A-4E97-AAFA-BE4B869394A8}" destId="{19B0E99F-5E30-47BA-9EF7-B686B687CD53}" srcOrd="0" destOrd="3" presId="urn:microsoft.com/office/officeart/2005/8/layout/hList1"/>
    <dgm:cxn modelId="{B78EB765-7024-4514-819B-FA5484B6A715}" type="presOf" srcId="{F54BB947-F8EA-4B47-AF01-75F8C5FCF5E0}" destId="{19B0E99F-5E30-47BA-9EF7-B686B687CD53}" srcOrd="0" destOrd="2" presId="urn:microsoft.com/office/officeart/2005/8/layout/hList1"/>
    <dgm:cxn modelId="{BA040572-8B38-4DD6-BA29-6AF8C13491CE}" type="presOf" srcId="{904202D7-92A4-4896-AE37-05B2A315B7A0}" destId="{178CC709-674C-420B-A387-3B5D09949B84}" srcOrd="0" destOrd="0" presId="urn:microsoft.com/office/officeart/2005/8/layout/hList1"/>
    <dgm:cxn modelId="{04FDA37E-4B66-4EE8-9D0F-CC588629F2CD}" srcId="{52005549-EC8E-43C3-9381-0DCEE907D4E7}" destId="{F54BB947-F8EA-4B47-AF01-75F8C5FCF5E0}" srcOrd="2" destOrd="0" parTransId="{1B754E2B-D040-401A-B762-038749D0C7FF}" sibTransId="{05313ED8-23C4-4FA8-B44B-7F3AC138A331}"/>
    <dgm:cxn modelId="{013CB88F-C94A-4B4E-BE74-48DC048D7B8B}" srcId="{38969FC7-4BD0-4EDD-AE8A-E3EF1CA11080}" destId="{F8D6A8CB-2602-439A-9159-8B5FD6ABF428}" srcOrd="3" destOrd="0" parTransId="{F31A7D0A-5CC2-4758-BB09-305BF6FB34B9}" sibTransId="{BA077730-C863-4DE1-A555-E211303A4238}"/>
    <dgm:cxn modelId="{8643BD91-534B-4906-B282-17B73BFAC808}" srcId="{38969FC7-4BD0-4EDD-AE8A-E3EF1CA11080}" destId="{979104C6-82DF-4924-A282-B42BDB983987}" srcOrd="1" destOrd="0" parTransId="{B966C54F-B7F4-4FE4-8D56-6C0395819691}" sibTransId="{C033E0F4-15E9-4E4F-83B4-C0D7107E35CD}"/>
    <dgm:cxn modelId="{86FDE092-295B-440F-85E5-DB9275FBB3A1}" srcId="{52005549-EC8E-43C3-9381-0DCEE907D4E7}" destId="{F3D1DE58-D94A-4E97-AAFA-BE4B869394A8}" srcOrd="3" destOrd="0" parTransId="{8BF5EDA4-A7EC-44C2-B0E9-225539BED9C2}" sibTransId="{56CAC16B-3B58-4946-ADF6-0EE8A6C0821D}"/>
    <dgm:cxn modelId="{1392E698-1CCB-4057-9CBF-BC8DA9BFA76B}" srcId="{38969FC7-4BD0-4EDD-AE8A-E3EF1CA11080}" destId="{E1E04C03-49E4-416C-9FBB-E8FBCA93CBC4}" srcOrd="0" destOrd="0" parTransId="{4245E485-36C7-4DF0-91AA-F65AF063E57B}" sibTransId="{B682DE63-DBDD-4AD7-83AB-F5C4EA328AC7}"/>
    <dgm:cxn modelId="{D73E10A3-FD18-41A0-AE28-8324B3F98258}" srcId="{DFC65564-0C5E-4CC1-916D-E38F4BA16F52}" destId="{52005549-EC8E-43C3-9381-0DCEE907D4E7}" srcOrd="2" destOrd="0" parTransId="{0400A662-5D93-4BA8-996F-A55BD4D7B572}" sibTransId="{38B452DD-0EC4-4993-902E-79AAEFBE6742}"/>
    <dgm:cxn modelId="{9F3A30A4-078D-4CF6-863D-6E1D790DE054}" type="presOf" srcId="{52005549-EC8E-43C3-9381-0DCEE907D4E7}" destId="{6390560F-E399-462C-9591-73F223AFDCF7}" srcOrd="0" destOrd="0" presId="urn:microsoft.com/office/officeart/2005/8/layout/hList1"/>
    <dgm:cxn modelId="{18911EA6-9796-4756-AC86-4022466838EE}" type="presOf" srcId="{E4836BD6-355D-44A6-B248-B15982EBD917}" destId="{19B0E99F-5E30-47BA-9EF7-B686B687CD53}" srcOrd="0" destOrd="1" presId="urn:microsoft.com/office/officeart/2005/8/layout/hList1"/>
    <dgm:cxn modelId="{CC73B7B3-DEB7-4A6C-92B8-2542B2534375}" type="presOf" srcId="{5D4B9D60-10BB-4AFA-98B1-B69EF8092141}" destId="{F30D562A-1480-4C4A-9382-2FAA4CC09FEC}" srcOrd="0" destOrd="2" presId="urn:microsoft.com/office/officeart/2005/8/layout/hList1"/>
    <dgm:cxn modelId="{9E5FA8BB-E836-4009-86D4-32E226B2D766}" type="presOf" srcId="{D851E6DD-BF81-4506-8935-0CB5784CB1D2}" destId="{19B0E99F-5E30-47BA-9EF7-B686B687CD53}" srcOrd="0" destOrd="0" presId="urn:microsoft.com/office/officeart/2005/8/layout/hList1"/>
    <dgm:cxn modelId="{BCDBF7C5-A48C-4072-8DBF-A1B188CF2F9E}" type="presOf" srcId="{0277E404-B8DE-4348-B1E2-DE3FF4302637}" destId="{2B63D94C-F891-4F8D-BC53-F5492D1FB610}" srcOrd="0" destOrd="0" presId="urn:microsoft.com/office/officeart/2005/8/layout/hList1"/>
    <dgm:cxn modelId="{44FC7DC8-0273-4950-873C-ACFE7EFABD55}" srcId="{52005549-EC8E-43C3-9381-0DCEE907D4E7}" destId="{E4836BD6-355D-44A6-B248-B15982EBD917}" srcOrd="1" destOrd="0" parTransId="{259036AD-FC67-4421-85C5-AA93F6A83A66}" sibTransId="{2B5D2CB2-5625-4414-BE2C-39A724AF939E}"/>
    <dgm:cxn modelId="{AB40D7CC-AA28-4002-8858-55C836B273A7}" srcId="{904202D7-92A4-4896-AE37-05B2A315B7A0}" destId="{0277E404-B8DE-4348-B1E2-DE3FF4302637}" srcOrd="0" destOrd="0" parTransId="{EDC57B40-E9D0-4058-A8F6-6A0311EBAD69}" sibTransId="{D0038C3F-FFA7-4348-9783-D2BC84C48FDE}"/>
    <dgm:cxn modelId="{7A9E15E1-1F0F-4827-A431-0B321DF0E243}" srcId="{904202D7-92A4-4896-AE37-05B2A315B7A0}" destId="{D13A3F36-76F3-4835-9785-DC062EE52C44}" srcOrd="1" destOrd="0" parTransId="{CA5E0BC0-9D7B-4706-812F-2FAB98041FC3}" sibTransId="{35F58F91-BA3E-41F6-8FA8-0E4921A5FC8A}"/>
    <dgm:cxn modelId="{F04AC3E2-B2A6-425C-94CF-CE186AA4A23A}" type="presOf" srcId="{F8D6A8CB-2602-439A-9159-8B5FD6ABF428}" destId="{F30D562A-1480-4C4A-9382-2FAA4CC09FEC}" srcOrd="0" destOrd="3" presId="urn:microsoft.com/office/officeart/2005/8/layout/hList1"/>
    <dgm:cxn modelId="{07090DF3-8EE2-4FAA-8577-CE334DC1BAC4}" type="presOf" srcId="{979104C6-82DF-4924-A282-B42BDB983987}" destId="{F30D562A-1480-4C4A-9382-2FAA4CC09FEC}" srcOrd="0" destOrd="1" presId="urn:microsoft.com/office/officeart/2005/8/layout/hList1"/>
    <dgm:cxn modelId="{594CCFF8-B69D-4D32-8654-9F6902538136}" srcId="{38969FC7-4BD0-4EDD-AE8A-E3EF1CA11080}" destId="{5D4B9D60-10BB-4AFA-98B1-B69EF8092141}" srcOrd="2" destOrd="0" parTransId="{C7DA0E66-E53B-4C07-B5CB-B165856F4648}" sibTransId="{6136B860-67C7-438C-9C31-22EB659D32C5}"/>
    <dgm:cxn modelId="{9EC405FB-BAD8-4067-9034-A14083B0089C}" srcId="{DFC65564-0C5E-4CC1-916D-E38F4BA16F52}" destId="{904202D7-92A4-4896-AE37-05B2A315B7A0}" srcOrd="1" destOrd="0" parTransId="{0B20DD53-425A-4DA2-BC7F-246B194E3DAE}" sibTransId="{8748E08D-0EAB-4920-AA66-90800B7D57F2}"/>
    <dgm:cxn modelId="{7959F829-D82A-4309-952E-C09E2970CFEE}" type="presParOf" srcId="{3BAA84D2-78C6-4A79-8726-1048F0BC1AE3}" destId="{337D2DE1-92FE-413D-9243-777F9858BEEB}" srcOrd="0" destOrd="0" presId="urn:microsoft.com/office/officeart/2005/8/layout/hList1"/>
    <dgm:cxn modelId="{ABD02B1B-569C-473B-9D9D-06269B0572A8}" type="presParOf" srcId="{337D2DE1-92FE-413D-9243-777F9858BEEB}" destId="{26065B57-5A16-46F0-90F9-C503DD652A15}" srcOrd="0" destOrd="0" presId="urn:microsoft.com/office/officeart/2005/8/layout/hList1"/>
    <dgm:cxn modelId="{40DD9598-0F91-4EAE-863F-F0FFE03D97E8}" type="presParOf" srcId="{337D2DE1-92FE-413D-9243-777F9858BEEB}" destId="{F30D562A-1480-4C4A-9382-2FAA4CC09FEC}" srcOrd="1" destOrd="0" presId="urn:microsoft.com/office/officeart/2005/8/layout/hList1"/>
    <dgm:cxn modelId="{84D399B8-938F-4664-9945-56793C2C66D3}" type="presParOf" srcId="{3BAA84D2-78C6-4A79-8726-1048F0BC1AE3}" destId="{01C4CD7A-0D52-4F98-855D-21CCAD07E85F}" srcOrd="1" destOrd="0" presId="urn:microsoft.com/office/officeart/2005/8/layout/hList1"/>
    <dgm:cxn modelId="{74E858F0-6FD3-44C4-A414-5718AB4E5BC5}" type="presParOf" srcId="{3BAA84D2-78C6-4A79-8726-1048F0BC1AE3}" destId="{2E10C3A4-45D0-4C80-A952-9A6DD24F1243}" srcOrd="2" destOrd="0" presId="urn:microsoft.com/office/officeart/2005/8/layout/hList1"/>
    <dgm:cxn modelId="{9B239D1D-C59F-4AF4-8192-BCCA3BC008C5}" type="presParOf" srcId="{2E10C3A4-45D0-4C80-A952-9A6DD24F1243}" destId="{178CC709-674C-420B-A387-3B5D09949B84}" srcOrd="0" destOrd="0" presId="urn:microsoft.com/office/officeart/2005/8/layout/hList1"/>
    <dgm:cxn modelId="{EC1678DC-46A9-4959-AFED-C6DCF8F607E2}" type="presParOf" srcId="{2E10C3A4-45D0-4C80-A952-9A6DD24F1243}" destId="{2B63D94C-F891-4F8D-BC53-F5492D1FB610}" srcOrd="1" destOrd="0" presId="urn:microsoft.com/office/officeart/2005/8/layout/hList1"/>
    <dgm:cxn modelId="{A57AA9B6-18CB-49CE-B0C9-3DF97E3721E6}" type="presParOf" srcId="{3BAA84D2-78C6-4A79-8726-1048F0BC1AE3}" destId="{DB31632F-32F0-4AC1-8782-644CB7B47E4E}" srcOrd="3" destOrd="0" presId="urn:microsoft.com/office/officeart/2005/8/layout/hList1"/>
    <dgm:cxn modelId="{1D3F2905-D7F8-4318-95EB-238DFC1EC452}" type="presParOf" srcId="{3BAA84D2-78C6-4A79-8726-1048F0BC1AE3}" destId="{FDEF2044-7173-40F1-984A-C346D8C4A88D}" srcOrd="4" destOrd="0" presId="urn:microsoft.com/office/officeart/2005/8/layout/hList1"/>
    <dgm:cxn modelId="{9F72F7F7-6C3C-49DC-8B2D-1D58323B2348}" type="presParOf" srcId="{FDEF2044-7173-40F1-984A-C346D8C4A88D}" destId="{6390560F-E399-462C-9591-73F223AFDCF7}" srcOrd="0" destOrd="0" presId="urn:microsoft.com/office/officeart/2005/8/layout/hList1"/>
    <dgm:cxn modelId="{5A7F3FCE-9F6A-4761-8112-3F9BB954C2D3}" type="presParOf" srcId="{FDEF2044-7173-40F1-984A-C346D8C4A88D}" destId="{19B0E99F-5E30-47BA-9EF7-B686B687CD5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FC65564-0C5E-4CC1-916D-E38F4BA16F52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</dgm:pt>
    <dgm:pt modelId="{38969FC7-4BD0-4EDD-AE8A-E3EF1CA11080}">
      <dgm:prSet phldrT="[Texte]" custT="1"/>
      <dgm:spPr>
        <a:ln w="57150">
          <a:solidFill>
            <a:srgbClr val="FF0000"/>
          </a:solidFill>
        </a:ln>
      </dgm:spPr>
      <dgm:t>
        <a:bodyPr/>
        <a:lstStyle/>
        <a:p>
          <a:r>
            <a:rPr lang="fr-FR" sz="1400" b="1" dirty="0">
              <a:solidFill>
                <a:srgbClr val="FFFFFF"/>
              </a:solidFill>
            </a:rPr>
            <a:t>Tarifs base minimum 6 personnes</a:t>
          </a:r>
        </a:p>
        <a:p>
          <a:r>
            <a:rPr lang="fr-FR" sz="1400" dirty="0"/>
            <a:t>Parcours de 10h +</a:t>
          </a:r>
        </a:p>
        <a:p>
          <a:r>
            <a:rPr lang="fr-FR" sz="1400" dirty="0"/>
            <a:t>2 options</a:t>
          </a:r>
        </a:p>
      </dgm:t>
    </dgm:pt>
    <dgm:pt modelId="{B921E028-EBC3-4DEF-AD76-05D210B27DCC}" type="parTrans" cxnId="{A9CB6218-1BD4-4B61-AE14-346FE43E0011}">
      <dgm:prSet/>
      <dgm:spPr/>
      <dgm:t>
        <a:bodyPr/>
        <a:lstStyle/>
        <a:p>
          <a:endParaRPr lang="fr-FR" sz="1800"/>
        </a:p>
      </dgm:t>
    </dgm:pt>
    <dgm:pt modelId="{41FC7493-EB32-4527-81C3-D1C9552EED12}" type="sibTrans" cxnId="{A9CB6218-1BD4-4B61-AE14-346FE43E0011}">
      <dgm:prSet/>
      <dgm:spPr/>
      <dgm:t>
        <a:bodyPr/>
        <a:lstStyle/>
        <a:p>
          <a:endParaRPr lang="fr-FR" sz="1800"/>
        </a:p>
      </dgm:t>
    </dgm:pt>
    <dgm:pt modelId="{68E1202E-E90A-47E7-984A-1CCF491EDB75}">
      <dgm:prSet phldrT="[Texte]" custT="1"/>
      <dgm:spPr>
        <a:ln w="57150">
          <a:solidFill>
            <a:srgbClr val="FF0000"/>
          </a:solidFill>
        </a:ln>
      </dgm:spPr>
      <dgm:t>
        <a:bodyPr/>
        <a:lstStyle/>
        <a:p>
          <a:pPr algn="l"/>
          <a:r>
            <a:rPr lang="fr-FR" sz="1200" dirty="0"/>
            <a:t>Tarif individuel standard : 550 € HT</a:t>
          </a:r>
        </a:p>
      </dgm:t>
    </dgm:pt>
    <dgm:pt modelId="{92CB1C77-EABF-430D-A67F-417F0316D768}" type="parTrans" cxnId="{CB1A0845-64D5-44AF-8DC3-D8A1A9D7702B}">
      <dgm:prSet/>
      <dgm:spPr/>
      <dgm:t>
        <a:bodyPr/>
        <a:lstStyle/>
        <a:p>
          <a:endParaRPr lang="fr-FR" sz="1800"/>
        </a:p>
      </dgm:t>
    </dgm:pt>
    <dgm:pt modelId="{E1AF44E0-48B0-4267-8263-33C353BC2CED}" type="sibTrans" cxnId="{CB1A0845-64D5-44AF-8DC3-D8A1A9D7702B}">
      <dgm:prSet/>
      <dgm:spPr/>
      <dgm:t>
        <a:bodyPr/>
        <a:lstStyle/>
        <a:p>
          <a:endParaRPr lang="fr-FR" sz="1800"/>
        </a:p>
      </dgm:t>
    </dgm:pt>
    <dgm:pt modelId="{4DA8B914-A0ED-468B-BF1B-3D7111136B00}">
      <dgm:prSet phldrT="[Texte]" custT="1"/>
      <dgm:spPr>
        <a:ln w="57150">
          <a:solidFill>
            <a:srgbClr val="FF0000"/>
          </a:solidFill>
        </a:ln>
      </dgm:spPr>
      <dgm:t>
        <a:bodyPr/>
        <a:lstStyle/>
        <a:p>
          <a:pPr algn="l"/>
          <a:r>
            <a:rPr lang="fr-FR" sz="1200" dirty="0"/>
            <a:t>Tarif premium* : 850 € HT</a:t>
          </a:r>
        </a:p>
      </dgm:t>
    </dgm:pt>
    <dgm:pt modelId="{55726246-18AF-4133-AC7D-CAAC8BACEE8F}" type="parTrans" cxnId="{E8C0CBAF-3B6B-4470-81FB-A1105699EBB3}">
      <dgm:prSet/>
      <dgm:spPr/>
      <dgm:t>
        <a:bodyPr/>
        <a:lstStyle/>
        <a:p>
          <a:endParaRPr lang="fr-FR" sz="1800"/>
        </a:p>
      </dgm:t>
    </dgm:pt>
    <dgm:pt modelId="{13369A24-AE20-4FC0-A2A9-B35536FD3747}" type="sibTrans" cxnId="{E8C0CBAF-3B6B-4470-81FB-A1105699EBB3}">
      <dgm:prSet/>
      <dgm:spPr/>
      <dgm:t>
        <a:bodyPr/>
        <a:lstStyle/>
        <a:p>
          <a:endParaRPr lang="fr-FR" sz="1800"/>
        </a:p>
      </dgm:t>
    </dgm:pt>
    <dgm:pt modelId="{8E12A919-F2FE-432D-AD3A-648695355B91}">
      <dgm:prSet phldrT="[Texte]" custT="1"/>
      <dgm:spPr/>
      <dgm:t>
        <a:bodyPr/>
        <a:lstStyle/>
        <a:p>
          <a:pPr algn="ctr"/>
          <a:r>
            <a:rPr lang="fr-FR" sz="1800" dirty="0"/>
            <a:t>Tarif unique</a:t>
          </a:r>
        </a:p>
      </dgm:t>
    </dgm:pt>
    <dgm:pt modelId="{F0BC3D0F-1F50-480E-8A5B-C801CA77010A}" type="parTrans" cxnId="{4AF6C62C-74FE-4244-8185-7DB9939EB5B5}">
      <dgm:prSet/>
      <dgm:spPr/>
      <dgm:t>
        <a:bodyPr/>
        <a:lstStyle/>
        <a:p>
          <a:endParaRPr lang="fr-FR" sz="1800"/>
        </a:p>
      </dgm:t>
    </dgm:pt>
    <dgm:pt modelId="{457D6850-955D-42A5-92C1-B4BC18488337}" type="sibTrans" cxnId="{4AF6C62C-74FE-4244-8185-7DB9939EB5B5}">
      <dgm:prSet/>
      <dgm:spPr/>
      <dgm:t>
        <a:bodyPr/>
        <a:lstStyle/>
        <a:p>
          <a:endParaRPr lang="fr-FR" sz="1800"/>
        </a:p>
      </dgm:t>
    </dgm:pt>
    <dgm:pt modelId="{14694152-CF80-4225-9BA6-745A39767E85}">
      <dgm:prSet phldrT="[Texte]" custT="1"/>
      <dgm:spPr/>
      <dgm:t>
        <a:bodyPr/>
        <a:lstStyle/>
        <a:p>
          <a:pPr algn="l"/>
          <a:r>
            <a:rPr lang="fr-FR" sz="1200" dirty="0"/>
            <a:t>320€ HT / séance de 2h</a:t>
          </a:r>
        </a:p>
      </dgm:t>
    </dgm:pt>
    <dgm:pt modelId="{57506056-E410-4AC8-B488-093C19C04A0A}" type="parTrans" cxnId="{2236C7F2-6171-4613-9D02-3C00FE0F4BA4}">
      <dgm:prSet/>
      <dgm:spPr/>
      <dgm:t>
        <a:bodyPr/>
        <a:lstStyle/>
        <a:p>
          <a:endParaRPr lang="fr-FR" sz="1800"/>
        </a:p>
      </dgm:t>
    </dgm:pt>
    <dgm:pt modelId="{1BC347EE-FF27-4C1D-8510-5D4BFF0DE67D}" type="sibTrans" cxnId="{2236C7F2-6171-4613-9D02-3C00FE0F4BA4}">
      <dgm:prSet/>
      <dgm:spPr/>
      <dgm:t>
        <a:bodyPr/>
        <a:lstStyle/>
        <a:p>
          <a:endParaRPr lang="fr-FR" sz="1800"/>
        </a:p>
      </dgm:t>
    </dgm:pt>
    <dgm:pt modelId="{B3C77C54-6064-42E6-ACBE-911C38DBACF7}">
      <dgm:prSet phldrT="[Texte]" custT="1"/>
      <dgm:spPr/>
      <dgm:t>
        <a:bodyPr/>
        <a:lstStyle/>
        <a:p>
          <a:pPr algn="l"/>
          <a:r>
            <a:rPr lang="fr-FR" sz="1200" dirty="0"/>
            <a:t>*Option 1 : 2 séances supplémentaires inclus</a:t>
          </a:r>
        </a:p>
      </dgm:t>
    </dgm:pt>
    <dgm:pt modelId="{16F5FCC1-A505-405F-BC3D-E888DC505997}" type="parTrans" cxnId="{A022A471-D402-4FF0-AA6B-4C36814E02A4}">
      <dgm:prSet/>
      <dgm:spPr/>
      <dgm:t>
        <a:bodyPr/>
        <a:lstStyle/>
        <a:p>
          <a:endParaRPr lang="fr-FR" sz="1800"/>
        </a:p>
      </dgm:t>
    </dgm:pt>
    <dgm:pt modelId="{40042D2E-9E63-4244-A9B2-CF95EF44E421}" type="sibTrans" cxnId="{A022A471-D402-4FF0-AA6B-4C36814E02A4}">
      <dgm:prSet/>
      <dgm:spPr/>
      <dgm:t>
        <a:bodyPr/>
        <a:lstStyle/>
        <a:p>
          <a:endParaRPr lang="fr-FR" sz="1800"/>
        </a:p>
      </dgm:t>
    </dgm:pt>
    <dgm:pt modelId="{D43EA739-C604-42F7-84B3-72A54AA5AAD5}">
      <dgm:prSet phldrT="[Texte]" custT="1"/>
      <dgm:spPr>
        <a:ln w="57150">
          <a:solidFill>
            <a:srgbClr val="FF0000"/>
          </a:solidFill>
        </a:ln>
      </dgm:spPr>
      <dgm:t>
        <a:bodyPr/>
        <a:lstStyle/>
        <a:p>
          <a:pPr algn="l"/>
          <a:r>
            <a:rPr lang="fr-FR" sz="1200" dirty="0"/>
            <a:t>Option 1</a:t>
          </a:r>
        </a:p>
      </dgm:t>
    </dgm:pt>
    <dgm:pt modelId="{A19CFEE2-0852-4B10-873F-173AC04453E3}" type="parTrans" cxnId="{388DBFD1-6CD3-45F0-8F54-B184895D1683}">
      <dgm:prSet/>
      <dgm:spPr/>
      <dgm:t>
        <a:bodyPr/>
        <a:lstStyle/>
        <a:p>
          <a:endParaRPr lang="fr-FR" sz="1800"/>
        </a:p>
      </dgm:t>
    </dgm:pt>
    <dgm:pt modelId="{AAA56E76-B6B8-44AB-9F28-892983277DF4}" type="sibTrans" cxnId="{388DBFD1-6CD3-45F0-8F54-B184895D1683}">
      <dgm:prSet/>
      <dgm:spPr/>
      <dgm:t>
        <a:bodyPr/>
        <a:lstStyle/>
        <a:p>
          <a:endParaRPr lang="fr-FR" sz="1800"/>
        </a:p>
      </dgm:t>
    </dgm:pt>
    <dgm:pt modelId="{5F1215BC-1521-4260-8AD1-4608406FDAB7}">
      <dgm:prSet phldrT="[Texte]" custT="1"/>
      <dgm:spPr>
        <a:ln w="57150">
          <a:solidFill>
            <a:srgbClr val="FF0000"/>
          </a:solidFill>
        </a:ln>
      </dgm:spPr>
      <dgm:t>
        <a:bodyPr/>
        <a:lstStyle/>
        <a:p>
          <a:pPr algn="l"/>
          <a:r>
            <a:rPr lang="fr-FR" sz="1200" dirty="0"/>
            <a:t>Option 2 </a:t>
          </a:r>
        </a:p>
      </dgm:t>
    </dgm:pt>
    <dgm:pt modelId="{71D877D7-864D-474C-9972-CEB8AEAA226A}" type="parTrans" cxnId="{1DFB416B-2CB4-476F-9B31-E2EFA15E5389}">
      <dgm:prSet/>
      <dgm:spPr/>
      <dgm:t>
        <a:bodyPr/>
        <a:lstStyle/>
        <a:p>
          <a:endParaRPr lang="fr-FR" sz="1800"/>
        </a:p>
      </dgm:t>
    </dgm:pt>
    <dgm:pt modelId="{D8270FED-F8D7-4AF2-8B2A-13985AE00D51}" type="sibTrans" cxnId="{1DFB416B-2CB4-476F-9B31-E2EFA15E5389}">
      <dgm:prSet/>
      <dgm:spPr/>
      <dgm:t>
        <a:bodyPr/>
        <a:lstStyle/>
        <a:p>
          <a:endParaRPr lang="fr-FR" sz="1800"/>
        </a:p>
      </dgm:t>
    </dgm:pt>
    <dgm:pt modelId="{B7894CFF-C875-49FA-982E-7ACD84021160}">
      <dgm:prSet phldrT="[Texte]" custT="1"/>
      <dgm:spPr/>
      <dgm:t>
        <a:bodyPr/>
        <a:lstStyle/>
        <a:p>
          <a:pPr algn="ctr"/>
          <a:r>
            <a:rPr lang="fr-FR" sz="1800" dirty="0"/>
            <a:t>Tarif unique </a:t>
          </a:r>
        </a:p>
        <a:p>
          <a:pPr algn="ctr"/>
          <a:r>
            <a:rPr lang="fr-FR" sz="1800" dirty="0"/>
            <a:t>(base min 6 personnes)</a:t>
          </a:r>
        </a:p>
      </dgm:t>
    </dgm:pt>
    <dgm:pt modelId="{F2D2328C-3A71-43E3-B779-133029127C05}" type="parTrans" cxnId="{29549D84-C01B-4986-821A-5517B5838CC7}">
      <dgm:prSet/>
      <dgm:spPr/>
      <dgm:t>
        <a:bodyPr/>
        <a:lstStyle/>
        <a:p>
          <a:endParaRPr lang="fr-FR" sz="1800"/>
        </a:p>
      </dgm:t>
    </dgm:pt>
    <dgm:pt modelId="{5EE2A972-17DD-4E94-BB5E-8922AEB72D55}" type="sibTrans" cxnId="{29549D84-C01B-4986-821A-5517B5838CC7}">
      <dgm:prSet/>
      <dgm:spPr/>
      <dgm:t>
        <a:bodyPr/>
        <a:lstStyle/>
        <a:p>
          <a:endParaRPr lang="fr-FR" sz="1800"/>
        </a:p>
      </dgm:t>
    </dgm:pt>
    <dgm:pt modelId="{AED44298-5F76-4BB6-88F5-F60ACD510387}">
      <dgm:prSet phldrT="[Texte]" custT="1"/>
      <dgm:spPr/>
      <dgm:t>
        <a:bodyPr/>
        <a:lstStyle/>
        <a:p>
          <a:pPr algn="l"/>
          <a:r>
            <a:rPr lang="fr-FR" sz="1200" dirty="0"/>
            <a:t>200€ HT l’atelier</a:t>
          </a:r>
        </a:p>
      </dgm:t>
    </dgm:pt>
    <dgm:pt modelId="{8A3738E5-A003-4269-95EA-37EDFDF510DE}" type="parTrans" cxnId="{D9408F1E-A4AE-45E0-BC9B-5EB8D7665F6F}">
      <dgm:prSet/>
      <dgm:spPr/>
      <dgm:t>
        <a:bodyPr/>
        <a:lstStyle/>
        <a:p>
          <a:endParaRPr lang="fr-FR" sz="1800"/>
        </a:p>
      </dgm:t>
    </dgm:pt>
    <dgm:pt modelId="{380890BF-FE03-4CF7-8A25-06F1520BF80F}" type="sibTrans" cxnId="{D9408F1E-A4AE-45E0-BC9B-5EB8D7665F6F}">
      <dgm:prSet/>
      <dgm:spPr/>
      <dgm:t>
        <a:bodyPr/>
        <a:lstStyle/>
        <a:p>
          <a:endParaRPr lang="fr-FR" sz="1800"/>
        </a:p>
      </dgm:t>
    </dgm:pt>
    <dgm:pt modelId="{3A04B5B4-2FAE-4EC0-B60B-CB5DC4EDCED3}">
      <dgm:prSet phldrT="[Texte]" custT="1"/>
      <dgm:spPr/>
      <dgm:t>
        <a:bodyPr/>
        <a:lstStyle/>
        <a:p>
          <a:pPr algn="l"/>
          <a:r>
            <a:rPr lang="fr-FR" sz="1200" dirty="0"/>
            <a:t>Option 2 : 2 ateliers offerts</a:t>
          </a:r>
        </a:p>
      </dgm:t>
    </dgm:pt>
    <dgm:pt modelId="{E5BCD731-D0DC-4E16-BADD-9243C667E180}" type="parTrans" cxnId="{627A1577-04D4-47FA-A416-AD525573D031}">
      <dgm:prSet/>
      <dgm:spPr/>
    </dgm:pt>
    <dgm:pt modelId="{81723362-B663-463A-8A5B-3D4BAC895450}" type="sibTrans" cxnId="{627A1577-04D4-47FA-A416-AD525573D031}">
      <dgm:prSet/>
      <dgm:spPr/>
    </dgm:pt>
    <dgm:pt modelId="{3BAA84D2-78C6-4A79-8726-1048F0BC1AE3}" type="pres">
      <dgm:prSet presAssocID="{DFC65564-0C5E-4CC1-916D-E38F4BA16F52}" presName="Name0" presStyleCnt="0">
        <dgm:presLayoutVars>
          <dgm:dir/>
          <dgm:animLvl val="lvl"/>
          <dgm:resizeHandles val="exact"/>
        </dgm:presLayoutVars>
      </dgm:prSet>
      <dgm:spPr/>
    </dgm:pt>
    <dgm:pt modelId="{337D2DE1-92FE-413D-9243-777F9858BEEB}" type="pres">
      <dgm:prSet presAssocID="{38969FC7-4BD0-4EDD-AE8A-E3EF1CA11080}" presName="composite" presStyleCnt="0"/>
      <dgm:spPr/>
    </dgm:pt>
    <dgm:pt modelId="{26065B57-5A16-46F0-90F9-C503DD652A15}" type="pres">
      <dgm:prSet presAssocID="{38969FC7-4BD0-4EDD-AE8A-E3EF1CA1108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F30D562A-1480-4C4A-9382-2FAA4CC09FEC}" type="pres">
      <dgm:prSet presAssocID="{38969FC7-4BD0-4EDD-AE8A-E3EF1CA11080}" presName="desTx" presStyleLbl="alignAccFollowNode1" presStyleIdx="0" presStyleCnt="3">
        <dgm:presLayoutVars>
          <dgm:bulletEnabled val="1"/>
        </dgm:presLayoutVars>
      </dgm:prSet>
      <dgm:spPr/>
    </dgm:pt>
    <dgm:pt modelId="{836E65DF-725F-404D-805F-2AD66ABDCEE2}" type="pres">
      <dgm:prSet presAssocID="{41FC7493-EB32-4527-81C3-D1C9552EED12}" presName="space" presStyleCnt="0"/>
      <dgm:spPr/>
    </dgm:pt>
    <dgm:pt modelId="{E6BE1343-D1E1-416C-A004-1CEFCC28E9D0}" type="pres">
      <dgm:prSet presAssocID="{8E12A919-F2FE-432D-AD3A-648695355B91}" presName="composite" presStyleCnt="0"/>
      <dgm:spPr/>
    </dgm:pt>
    <dgm:pt modelId="{F2825405-6523-4247-801B-FD1A50240003}" type="pres">
      <dgm:prSet presAssocID="{8E12A919-F2FE-432D-AD3A-648695355B9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9294F88B-B896-4DCD-8E95-2B7237427269}" type="pres">
      <dgm:prSet presAssocID="{8E12A919-F2FE-432D-AD3A-648695355B91}" presName="desTx" presStyleLbl="alignAccFollowNode1" presStyleIdx="1" presStyleCnt="3">
        <dgm:presLayoutVars>
          <dgm:bulletEnabled val="1"/>
        </dgm:presLayoutVars>
      </dgm:prSet>
      <dgm:spPr/>
    </dgm:pt>
    <dgm:pt modelId="{F5E5F6F6-908E-460F-B2EC-88F8ACA8AE7A}" type="pres">
      <dgm:prSet presAssocID="{457D6850-955D-42A5-92C1-B4BC18488337}" presName="space" presStyleCnt="0"/>
      <dgm:spPr/>
    </dgm:pt>
    <dgm:pt modelId="{5104A2CD-4353-435A-BFE2-F919B7AEF7BD}" type="pres">
      <dgm:prSet presAssocID="{B7894CFF-C875-49FA-982E-7ACD84021160}" presName="composite" presStyleCnt="0"/>
      <dgm:spPr/>
    </dgm:pt>
    <dgm:pt modelId="{C6D36276-7B23-4668-87A7-45E444695A29}" type="pres">
      <dgm:prSet presAssocID="{B7894CFF-C875-49FA-982E-7ACD8402116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F3919062-3EBF-41C2-BBA4-E4F514067277}" type="pres">
      <dgm:prSet presAssocID="{B7894CFF-C875-49FA-982E-7ACD84021160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C1B15B06-2F1B-4C5C-B0B5-FBA5EC4CE999}" type="presOf" srcId="{68E1202E-E90A-47E7-984A-1CCF491EDB75}" destId="{F30D562A-1480-4C4A-9382-2FAA4CC09FEC}" srcOrd="0" destOrd="0" presId="urn:microsoft.com/office/officeart/2005/8/layout/hList1"/>
    <dgm:cxn modelId="{610F3707-5B36-4DE3-BFEC-874A9DD52CFC}" type="presOf" srcId="{DFC65564-0C5E-4CC1-916D-E38F4BA16F52}" destId="{3BAA84D2-78C6-4A79-8726-1048F0BC1AE3}" srcOrd="0" destOrd="0" presId="urn:microsoft.com/office/officeart/2005/8/layout/hList1"/>
    <dgm:cxn modelId="{EAB4A50A-4199-4591-B63D-49C552739B2F}" type="presOf" srcId="{AED44298-5F76-4BB6-88F5-F60ACD510387}" destId="{F3919062-3EBF-41C2-BBA4-E4F514067277}" srcOrd="0" destOrd="0" presId="urn:microsoft.com/office/officeart/2005/8/layout/hList1"/>
    <dgm:cxn modelId="{A9CB6218-1BD4-4B61-AE14-346FE43E0011}" srcId="{DFC65564-0C5E-4CC1-916D-E38F4BA16F52}" destId="{38969FC7-4BD0-4EDD-AE8A-E3EF1CA11080}" srcOrd="0" destOrd="0" parTransId="{B921E028-EBC3-4DEF-AD76-05D210B27DCC}" sibTransId="{41FC7493-EB32-4527-81C3-D1C9552EED12}"/>
    <dgm:cxn modelId="{D9408F1E-A4AE-45E0-BC9B-5EB8D7665F6F}" srcId="{B7894CFF-C875-49FA-982E-7ACD84021160}" destId="{AED44298-5F76-4BB6-88F5-F60ACD510387}" srcOrd="0" destOrd="0" parTransId="{8A3738E5-A003-4269-95EA-37EDFDF510DE}" sibTransId="{380890BF-FE03-4CF7-8A25-06F1520BF80F}"/>
    <dgm:cxn modelId="{4AF6C62C-74FE-4244-8185-7DB9939EB5B5}" srcId="{DFC65564-0C5E-4CC1-916D-E38F4BA16F52}" destId="{8E12A919-F2FE-432D-AD3A-648695355B91}" srcOrd="1" destOrd="0" parTransId="{F0BC3D0F-1F50-480E-8A5B-C801CA77010A}" sibTransId="{457D6850-955D-42A5-92C1-B4BC18488337}"/>
    <dgm:cxn modelId="{61E0B730-C946-42F5-99B5-F6E9333CAB5E}" type="presOf" srcId="{38969FC7-4BD0-4EDD-AE8A-E3EF1CA11080}" destId="{26065B57-5A16-46F0-90F9-C503DD652A15}" srcOrd="0" destOrd="0" presId="urn:microsoft.com/office/officeart/2005/8/layout/hList1"/>
    <dgm:cxn modelId="{F4688631-1544-4886-B879-D26AF173D6D3}" type="presOf" srcId="{5F1215BC-1521-4260-8AD1-4608406FDAB7}" destId="{F30D562A-1480-4C4A-9382-2FAA4CC09FEC}" srcOrd="0" destOrd="3" presId="urn:microsoft.com/office/officeart/2005/8/layout/hList1"/>
    <dgm:cxn modelId="{B179AB62-C408-4016-AD2C-E333776DCCDB}" type="presOf" srcId="{3A04B5B4-2FAE-4EC0-B60B-CB5DC4EDCED3}" destId="{F3919062-3EBF-41C2-BBA4-E4F514067277}" srcOrd="0" destOrd="1" presId="urn:microsoft.com/office/officeart/2005/8/layout/hList1"/>
    <dgm:cxn modelId="{CB1A0845-64D5-44AF-8DC3-D8A1A9D7702B}" srcId="{38969FC7-4BD0-4EDD-AE8A-E3EF1CA11080}" destId="{68E1202E-E90A-47E7-984A-1CCF491EDB75}" srcOrd="0" destOrd="0" parTransId="{92CB1C77-EABF-430D-A67F-417F0316D768}" sibTransId="{E1AF44E0-48B0-4267-8263-33C353BC2CED}"/>
    <dgm:cxn modelId="{1DFB416B-2CB4-476F-9B31-E2EFA15E5389}" srcId="{4DA8B914-A0ED-468B-BF1B-3D7111136B00}" destId="{5F1215BC-1521-4260-8AD1-4608406FDAB7}" srcOrd="1" destOrd="0" parTransId="{71D877D7-864D-474C-9972-CEB8AEAA226A}" sibTransId="{D8270FED-F8D7-4AF2-8B2A-13985AE00D51}"/>
    <dgm:cxn modelId="{A022A471-D402-4FF0-AA6B-4C36814E02A4}" srcId="{8E12A919-F2FE-432D-AD3A-648695355B91}" destId="{B3C77C54-6064-42E6-ACBE-911C38DBACF7}" srcOrd="1" destOrd="0" parTransId="{16F5FCC1-A505-405F-BC3D-E888DC505997}" sibTransId="{40042D2E-9E63-4244-A9B2-CF95EF44E421}"/>
    <dgm:cxn modelId="{627A1577-04D4-47FA-A416-AD525573D031}" srcId="{B7894CFF-C875-49FA-982E-7ACD84021160}" destId="{3A04B5B4-2FAE-4EC0-B60B-CB5DC4EDCED3}" srcOrd="1" destOrd="0" parTransId="{E5BCD731-D0DC-4E16-BADD-9243C667E180}" sibTransId="{81723362-B663-463A-8A5B-3D4BAC895450}"/>
    <dgm:cxn modelId="{710FF87D-E589-4FF8-9223-CD3736CD1312}" type="presOf" srcId="{B3C77C54-6064-42E6-ACBE-911C38DBACF7}" destId="{9294F88B-B896-4DCD-8E95-2B7237427269}" srcOrd="0" destOrd="1" presId="urn:microsoft.com/office/officeart/2005/8/layout/hList1"/>
    <dgm:cxn modelId="{29549D84-C01B-4986-821A-5517B5838CC7}" srcId="{DFC65564-0C5E-4CC1-916D-E38F4BA16F52}" destId="{B7894CFF-C875-49FA-982E-7ACD84021160}" srcOrd="2" destOrd="0" parTransId="{F2D2328C-3A71-43E3-B779-133029127C05}" sibTransId="{5EE2A972-17DD-4E94-BB5E-8922AEB72D55}"/>
    <dgm:cxn modelId="{28CE2D87-955D-460E-8A81-BA166E3E2497}" type="presOf" srcId="{B7894CFF-C875-49FA-982E-7ACD84021160}" destId="{C6D36276-7B23-4668-87A7-45E444695A29}" srcOrd="0" destOrd="0" presId="urn:microsoft.com/office/officeart/2005/8/layout/hList1"/>
    <dgm:cxn modelId="{08984899-6576-44DD-88DA-0968619F3F81}" type="presOf" srcId="{4DA8B914-A0ED-468B-BF1B-3D7111136B00}" destId="{F30D562A-1480-4C4A-9382-2FAA4CC09FEC}" srcOrd="0" destOrd="1" presId="urn:microsoft.com/office/officeart/2005/8/layout/hList1"/>
    <dgm:cxn modelId="{E8C0CBAF-3B6B-4470-81FB-A1105699EBB3}" srcId="{38969FC7-4BD0-4EDD-AE8A-E3EF1CA11080}" destId="{4DA8B914-A0ED-468B-BF1B-3D7111136B00}" srcOrd="1" destOrd="0" parTransId="{55726246-18AF-4133-AC7D-CAAC8BACEE8F}" sibTransId="{13369A24-AE20-4FC0-A2A9-B35536FD3747}"/>
    <dgm:cxn modelId="{CF420BBD-527D-470D-9244-0F707772B6FA}" type="presOf" srcId="{8E12A919-F2FE-432D-AD3A-648695355B91}" destId="{F2825405-6523-4247-801B-FD1A50240003}" srcOrd="0" destOrd="0" presId="urn:microsoft.com/office/officeart/2005/8/layout/hList1"/>
    <dgm:cxn modelId="{388DBFD1-6CD3-45F0-8F54-B184895D1683}" srcId="{4DA8B914-A0ED-468B-BF1B-3D7111136B00}" destId="{D43EA739-C604-42F7-84B3-72A54AA5AAD5}" srcOrd="0" destOrd="0" parTransId="{A19CFEE2-0852-4B10-873F-173AC04453E3}" sibTransId="{AAA56E76-B6B8-44AB-9F28-892983277DF4}"/>
    <dgm:cxn modelId="{BF88E8DE-9E47-43ED-BE76-701F706008D5}" type="presOf" srcId="{14694152-CF80-4225-9BA6-745A39767E85}" destId="{9294F88B-B896-4DCD-8E95-2B7237427269}" srcOrd="0" destOrd="0" presId="urn:microsoft.com/office/officeart/2005/8/layout/hList1"/>
    <dgm:cxn modelId="{8649A3DF-9516-41C1-9045-082A69F3DDDF}" type="presOf" srcId="{D43EA739-C604-42F7-84B3-72A54AA5AAD5}" destId="{F30D562A-1480-4C4A-9382-2FAA4CC09FEC}" srcOrd="0" destOrd="2" presId="urn:microsoft.com/office/officeart/2005/8/layout/hList1"/>
    <dgm:cxn modelId="{2236C7F2-6171-4613-9D02-3C00FE0F4BA4}" srcId="{8E12A919-F2FE-432D-AD3A-648695355B91}" destId="{14694152-CF80-4225-9BA6-745A39767E85}" srcOrd="0" destOrd="0" parTransId="{57506056-E410-4AC8-B488-093C19C04A0A}" sibTransId="{1BC347EE-FF27-4C1D-8510-5D4BFF0DE67D}"/>
    <dgm:cxn modelId="{7959F829-D82A-4309-952E-C09E2970CFEE}" type="presParOf" srcId="{3BAA84D2-78C6-4A79-8726-1048F0BC1AE3}" destId="{337D2DE1-92FE-413D-9243-777F9858BEEB}" srcOrd="0" destOrd="0" presId="urn:microsoft.com/office/officeart/2005/8/layout/hList1"/>
    <dgm:cxn modelId="{ABD02B1B-569C-473B-9D9D-06269B0572A8}" type="presParOf" srcId="{337D2DE1-92FE-413D-9243-777F9858BEEB}" destId="{26065B57-5A16-46F0-90F9-C503DD652A15}" srcOrd="0" destOrd="0" presId="urn:microsoft.com/office/officeart/2005/8/layout/hList1"/>
    <dgm:cxn modelId="{40DD9598-0F91-4EAE-863F-F0FFE03D97E8}" type="presParOf" srcId="{337D2DE1-92FE-413D-9243-777F9858BEEB}" destId="{F30D562A-1480-4C4A-9382-2FAA4CC09FEC}" srcOrd="1" destOrd="0" presId="urn:microsoft.com/office/officeart/2005/8/layout/hList1"/>
    <dgm:cxn modelId="{F860BB21-48EE-4230-8CED-C003E0771360}" type="presParOf" srcId="{3BAA84D2-78C6-4A79-8726-1048F0BC1AE3}" destId="{836E65DF-725F-404D-805F-2AD66ABDCEE2}" srcOrd="1" destOrd="0" presId="urn:microsoft.com/office/officeart/2005/8/layout/hList1"/>
    <dgm:cxn modelId="{7790ADE0-8B7F-475B-9FAD-8F4E91FBE93C}" type="presParOf" srcId="{3BAA84D2-78C6-4A79-8726-1048F0BC1AE3}" destId="{E6BE1343-D1E1-416C-A004-1CEFCC28E9D0}" srcOrd="2" destOrd="0" presId="urn:microsoft.com/office/officeart/2005/8/layout/hList1"/>
    <dgm:cxn modelId="{C9FBE8CE-FB6B-48FE-855E-9D7CE76F8BA0}" type="presParOf" srcId="{E6BE1343-D1E1-416C-A004-1CEFCC28E9D0}" destId="{F2825405-6523-4247-801B-FD1A50240003}" srcOrd="0" destOrd="0" presId="urn:microsoft.com/office/officeart/2005/8/layout/hList1"/>
    <dgm:cxn modelId="{B1F7C31F-A487-420B-992B-6264F8F40DD3}" type="presParOf" srcId="{E6BE1343-D1E1-416C-A004-1CEFCC28E9D0}" destId="{9294F88B-B896-4DCD-8E95-2B7237427269}" srcOrd="1" destOrd="0" presId="urn:microsoft.com/office/officeart/2005/8/layout/hList1"/>
    <dgm:cxn modelId="{D6E8D6A1-889B-479D-8489-9190B2AF696F}" type="presParOf" srcId="{3BAA84D2-78C6-4A79-8726-1048F0BC1AE3}" destId="{F5E5F6F6-908E-460F-B2EC-88F8ACA8AE7A}" srcOrd="3" destOrd="0" presId="urn:microsoft.com/office/officeart/2005/8/layout/hList1"/>
    <dgm:cxn modelId="{E2BC31D0-78E0-464C-A6A5-142A460BF7CD}" type="presParOf" srcId="{3BAA84D2-78C6-4A79-8726-1048F0BC1AE3}" destId="{5104A2CD-4353-435A-BFE2-F919B7AEF7BD}" srcOrd="4" destOrd="0" presId="urn:microsoft.com/office/officeart/2005/8/layout/hList1"/>
    <dgm:cxn modelId="{44A9200C-4293-4A08-9711-3AB0784E304F}" type="presParOf" srcId="{5104A2CD-4353-435A-BFE2-F919B7AEF7BD}" destId="{C6D36276-7B23-4668-87A7-45E444695A29}" srcOrd="0" destOrd="0" presId="urn:microsoft.com/office/officeart/2005/8/layout/hList1"/>
    <dgm:cxn modelId="{92A40A56-61F4-4F20-B371-11F32A866454}" type="presParOf" srcId="{5104A2CD-4353-435A-BFE2-F919B7AEF7BD}" destId="{F3919062-3EBF-41C2-BBA4-E4F51406727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FC65564-0C5E-4CC1-916D-E38F4BA16F52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</dgm:pt>
    <dgm:pt modelId="{38969FC7-4BD0-4EDD-AE8A-E3EF1CA11080}">
      <dgm:prSet phldrT="[Texte]"/>
      <dgm:spPr/>
      <dgm:t>
        <a:bodyPr/>
        <a:lstStyle/>
        <a:p>
          <a:r>
            <a:rPr lang="fr-FR" dirty="0"/>
            <a:t>Parcours REVELACTIONS</a:t>
          </a:r>
        </a:p>
      </dgm:t>
    </dgm:pt>
    <dgm:pt modelId="{B921E028-EBC3-4DEF-AD76-05D210B27DCC}" type="parTrans" cxnId="{A9CB6218-1BD4-4B61-AE14-346FE43E0011}">
      <dgm:prSet/>
      <dgm:spPr/>
      <dgm:t>
        <a:bodyPr/>
        <a:lstStyle/>
        <a:p>
          <a:endParaRPr lang="fr-FR"/>
        </a:p>
      </dgm:t>
    </dgm:pt>
    <dgm:pt modelId="{41FC7493-EB32-4527-81C3-D1C9552EED12}" type="sibTrans" cxnId="{A9CB6218-1BD4-4B61-AE14-346FE43E0011}">
      <dgm:prSet/>
      <dgm:spPr/>
      <dgm:t>
        <a:bodyPr/>
        <a:lstStyle/>
        <a:p>
          <a:endParaRPr lang="fr-FR"/>
        </a:p>
      </dgm:t>
    </dgm:pt>
    <dgm:pt modelId="{E1E04C03-49E4-416C-9FBB-E8FBCA93CBC4}">
      <dgm:prSet phldrT="[Texte]" custT="1"/>
      <dgm:spPr/>
      <dgm:t>
        <a:bodyPr/>
        <a:lstStyle/>
        <a:p>
          <a:r>
            <a:rPr lang="fr-FR" sz="1600" baseline="0" dirty="0"/>
            <a:t>Prochaines sessions :</a:t>
          </a:r>
        </a:p>
      </dgm:t>
    </dgm:pt>
    <dgm:pt modelId="{4245E485-36C7-4DF0-91AA-F65AF063E57B}" type="parTrans" cxnId="{1392E698-1CCB-4057-9CBF-BC8DA9BFA76B}">
      <dgm:prSet/>
      <dgm:spPr/>
      <dgm:t>
        <a:bodyPr/>
        <a:lstStyle/>
        <a:p>
          <a:endParaRPr lang="fr-FR"/>
        </a:p>
      </dgm:t>
    </dgm:pt>
    <dgm:pt modelId="{B682DE63-DBDD-4AD7-83AB-F5C4EA328AC7}" type="sibTrans" cxnId="{1392E698-1CCB-4057-9CBF-BC8DA9BFA76B}">
      <dgm:prSet/>
      <dgm:spPr/>
      <dgm:t>
        <a:bodyPr/>
        <a:lstStyle/>
        <a:p>
          <a:endParaRPr lang="fr-FR"/>
        </a:p>
      </dgm:t>
    </dgm:pt>
    <dgm:pt modelId="{904202D7-92A4-4896-AE37-05B2A315B7A0}">
      <dgm:prSet phldrT="[Texte]"/>
      <dgm:spPr/>
      <dgm:t>
        <a:bodyPr/>
        <a:lstStyle/>
        <a:p>
          <a:r>
            <a:rPr lang="fr-FR" dirty="0"/>
            <a:t>Coaching individuel :</a:t>
          </a:r>
        </a:p>
      </dgm:t>
    </dgm:pt>
    <dgm:pt modelId="{0B20DD53-425A-4DA2-BC7F-246B194E3DAE}" type="parTrans" cxnId="{9EC405FB-BAD8-4067-9034-A14083B0089C}">
      <dgm:prSet/>
      <dgm:spPr/>
      <dgm:t>
        <a:bodyPr/>
        <a:lstStyle/>
        <a:p>
          <a:endParaRPr lang="fr-FR"/>
        </a:p>
      </dgm:t>
    </dgm:pt>
    <dgm:pt modelId="{8748E08D-0EAB-4920-AA66-90800B7D57F2}" type="sibTrans" cxnId="{9EC405FB-BAD8-4067-9034-A14083B0089C}">
      <dgm:prSet/>
      <dgm:spPr/>
      <dgm:t>
        <a:bodyPr/>
        <a:lstStyle/>
        <a:p>
          <a:endParaRPr lang="fr-FR"/>
        </a:p>
      </dgm:t>
    </dgm:pt>
    <dgm:pt modelId="{52005549-EC8E-43C3-9381-0DCEE907D4E7}">
      <dgm:prSet phldrT="[Texte]"/>
      <dgm:spPr/>
      <dgm:t>
        <a:bodyPr/>
        <a:lstStyle/>
        <a:p>
          <a:r>
            <a:rPr lang="fr-FR" dirty="0"/>
            <a:t>Ateliers collectifs</a:t>
          </a:r>
        </a:p>
      </dgm:t>
    </dgm:pt>
    <dgm:pt modelId="{0400A662-5D93-4BA8-996F-A55BD4D7B572}" type="parTrans" cxnId="{D73E10A3-FD18-41A0-AE28-8324B3F98258}">
      <dgm:prSet/>
      <dgm:spPr/>
      <dgm:t>
        <a:bodyPr/>
        <a:lstStyle/>
        <a:p>
          <a:endParaRPr lang="fr-FR"/>
        </a:p>
      </dgm:t>
    </dgm:pt>
    <dgm:pt modelId="{38B452DD-0EC4-4993-902E-79AAEFBE6742}" type="sibTrans" cxnId="{D73E10A3-FD18-41A0-AE28-8324B3F98258}">
      <dgm:prSet/>
      <dgm:spPr/>
      <dgm:t>
        <a:bodyPr/>
        <a:lstStyle/>
        <a:p>
          <a:endParaRPr lang="fr-FR"/>
        </a:p>
      </dgm:t>
    </dgm:pt>
    <dgm:pt modelId="{0277E404-B8DE-4348-B1E2-DE3FF4302637}">
      <dgm:prSet phldrT="[Texte]" custT="1"/>
      <dgm:spPr/>
      <dgm:t>
        <a:bodyPr/>
        <a:lstStyle/>
        <a:p>
          <a:r>
            <a:rPr lang="fr-FR" sz="1600" dirty="0"/>
            <a:t>Rdv à la demande</a:t>
          </a:r>
        </a:p>
      </dgm:t>
    </dgm:pt>
    <dgm:pt modelId="{EDC57B40-E9D0-4058-A8F6-6A0311EBAD69}" type="parTrans" cxnId="{AB40D7CC-AA28-4002-8858-55C836B273A7}">
      <dgm:prSet/>
      <dgm:spPr/>
      <dgm:t>
        <a:bodyPr/>
        <a:lstStyle/>
        <a:p>
          <a:endParaRPr lang="fr-FR"/>
        </a:p>
      </dgm:t>
    </dgm:pt>
    <dgm:pt modelId="{D0038C3F-FFA7-4348-9783-D2BC84C48FDE}" type="sibTrans" cxnId="{AB40D7CC-AA28-4002-8858-55C836B273A7}">
      <dgm:prSet/>
      <dgm:spPr/>
      <dgm:t>
        <a:bodyPr/>
        <a:lstStyle/>
        <a:p>
          <a:endParaRPr lang="fr-FR"/>
        </a:p>
      </dgm:t>
    </dgm:pt>
    <dgm:pt modelId="{D851E6DD-BF81-4506-8935-0CB5784CB1D2}">
      <dgm:prSet phldrT="[Texte]" custT="1"/>
      <dgm:spPr/>
      <dgm:t>
        <a:bodyPr/>
        <a:lstStyle/>
        <a:p>
          <a:r>
            <a:rPr lang="fr-FR" sz="1600" dirty="0"/>
            <a:t>Premier atelier : Septembre 2025</a:t>
          </a:r>
        </a:p>
      </dgm:t>
    </dgm:pt>
    <dgm:pt modelId="{B27E643E-2A94-40B7-85B6-3155621F07BD}" type="parTrans" cxnId="{D2C8B61D-899F-44A4-BE4A-EB913169F288}">
      <dgm:prSet/>
      <dgm:spPr/>
      <dgm:t>
        <a:bodyPr/>
        <a:lstStyle/>
        <a:p>
          <a:endParaRPr lang="fr-FR"/>
        </a:p>
      </dgm:t>
    </dgm:pt>
    <dgm:pt modelId="{95BDACCD-F01B-4884-951A-C1FB58F4EE65}" type="sibTrans" cxnId="{D2C8B61D-899F-44A4-BE4A-EB913169F288}">
      <dgm:prSet/>
      <dgm:spPr/>
      <dgm:t>
        <a:bodyPr/>
        <a:lstStyle/>
        <a:p>
          <a:endParaRPr lang="fr-FR"/>
        </a:p>
      </dgm:t>
    </dgm:pt>
    <dgm:pt modelId="{4A2BD13C-896C-4474-B39D-99BC7B65DCEB}">
      <dgm:prSet phldrT="[Texte]" custT="1"/>
      <dgm:spPr/>
      <dgm:t>
        <a:bodyPr/>
        <a:lstStyle/>
        <a:p>
          <a:r>
            <a:rPr lang="fr-FR" sz="1600" baseline="0" dirty="0"/>
            <a:t>Septembre 2025</a:t>
          </a:r>
        </a:p>
      </dgm:t>
    </dgm:pt>
    <dgm:pt modelId="{653DC422-05AA-4DB6-84B4-CC09983DE20D}" type="parTrans" cxnId="{E437298B-5364-43BD-A31B-11D13F498EE9}">
      <dgm:prSet/>
      <dgm:spPr/>
      <dgm:t>
        <a:bodyPr/>
        <a:lstStyle/>
        <a:p>
          <a:endParaRPr lang="fr-FR"/>
        </a:p>
      </dgm:t>
    </dgm:pt>
    <dgm:pt modelId="{E691E6E9-2259-4BC2-9D23-6462791CFC1E}" type="sibTrans" cxnId="{E437298B-5364-43BD-A31B-11D13F498EE9}">
      <dgm:prSet/>
      <dgm:spPr/>
      <dgm:t>
        <a:bodyPr/>
        <a:lstStyle/>
        <a:p>
          <a:endParaRPr lang="fr-FR"/>
        </a:p>
      </dgm:t>
    </dgm:pt>
    <dgm:pt modelId="{9614D047-AC5A-4803-A8CD-90DE815053F9}">
      <dgm:prSet phldrT="[Texte]" custT="1"/>
      <dgm:spPr/>
      <dgm:t>
        <a:bodyPr/>
        <a:lstStyle/>
        <a:p>
          <a:r>
            <a:rPr lang="fr-FR" sz="1600" baseline="0" dirty="0"/>
            <a:t>Novembre 2025</a:t>
          </a:r>
        </a:p>
      </dgm:t>
    </dgm:pt>
    <dgm:pt modelId="{71D57490-1EEE-4626-9B45-1F2626D22EA2}" type="parTrans" cxnId="{2B2BF6B1-5DBA-449F-AFD6-65B70163A44B}">
      <dgm:prSet/>
      <dgm:spPr/>
    </dgm:pt>
    <dgm:pt modelId="{4E58911D-BA18-48A5-A18D-B801F7C65A12}" type="sibTrans" cxnId="{2B2BF6B1-5DBA-449F-AFD6-65B70163A44B}">
      <dgm:prSet/>
      <dgm:spPr/>
    </dgm:pt>
    <dgm:pt modelId="{3BAA84D2-78C6-4A79-8726-1048F0BC1AE3}" type="pres">
      <dgm:prSet presAssocID="{DFC65564-0C5E-4CC1-916D-E38F4BA16F52}" presName="Name0" presStyleCnt="0">
        <dgm:presLayoutVars>
          <dgm:dir/>
          <dgm:animLvl val="lvl"/>
          <dgm:resizeHandles val="exact"/>
        </dgm:presLayoutVars>
      </dgm:prSet>
      <dgm:spPr/>
    </dgm:pt>
    <dgm:pt modelId="{337D2DE1-92FE-413D-9243-777F9858BEEB}" type="pres">
      <dgm:prSet presAssocID="{38969FC7-4BD0-4EDD-AE8A-E3EF1CA11080}" presName="composite" presStyleCnt="0"/>
      <dgm:spPr/>
    </dgm:pt>
    <dgm:pt modelId="{26065B57-5A16-46F0-90F9-C503DD652A15}" type="pres">
      <dgm:prSet presAssocID="{38969FC7-4BD0-4EDD-AE8A-E3EF1CA1108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F30D562A-1480-4C4A-9382-2FAA4CC09FEC}" type="pres">
      <dgm:prSet presAssocID="{38969FC7-4BD0-4EDD-AE8A-E3EF1CA11080}" presName="desTx" presStyleLbl="alignAccFollowNode1" presStyleIdx="0" presStyleCnt="3">
        <dgm:presLayoutVars>
          <dgm:bulletEnabled val="1"/>
        </dgm:presLayoutVars>
      </dgm:prSet>
      <dgm:spPr/>
    </dgm:pt>
    <dgm:pt modelId="{01C4CD7A-0D52-4F98-855D-21CCAD07E85F}" type="pres">
      <dgm:prSet presAssocID="{41FC7493-EB32-4527-81C3-D1C9552EED12}" presName="space" presStyleCnt="0"/>
      <dgm:spPr/>
    </dgm:pt>
    <dgm:pt modelId="{2E10C3A4-45D0-4C80-A952-9A6DD24F1243}" type="pres">
      <dgm:prSet presAssocID="{904202D7-92A4-4896-AE37-05B2A315B7A0}" presName="composite" presStyleCnt="0"/>
      <dgm:spPr/>
    </dgm:pt>
    <dgm:pt modelId="{178CC709-674C-420B-A387-3B5D09949B84}" type="pres">
      <dgm:prSet presAssocID="{904202D7-92A4-4896-AE37-05B2A315B7A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2B63D94C-F891-4F8D-BC53-F5492D1FB610}" type="pres">
      <dgm:prSet presAssocID="{904202D7-92A4-4896-AE37-05B2A315B7A0}" presName="desTx" presStyleLbl="alignAccFollowNode1" presStyleIdx="1" presStyleCnt="3">
        <dgm:presLayoutVars>
          <dgm:bulletEnabled val="1"/>
        </dgm:presLayoutVars>
      </dgm:prSet>
      <dgm:spPr/>
    </dgm:pt>
    <dgm:pt modelId="{DB31632F-32F0-4AC1-8782-644CB7B47E4E}" type="pres">
      <dgm:prSet presAssocID="{8748E08D-0EAB-4920-AA66-90800B7D57F2}" presName="space" presStyleCnt="0"/>
      <dgm:spPr/>
    </dgm:pt>
    <dgm:pt modelId="{FDEF2044-7173-40F1-984A-C346D8C4A88D}" type="pres">
      <dgm:prSet presAssocID="{52005549-EC8E-43C3-9381-0DCEE907D4E7}" presName="composite" presStyleCnt="0"/>
      <dgm:spPr/>
    </dgm:pt>
    <dgm:pt modelId="{6390560F-E399-462C-9591-73F223AFDCF7}" type="pres">
      <dgm:prSet presAssocID="{52005549-EC8E-43C3-9381-0DCEE907D4E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19B0E99F-5E30-47BA-9EF7-B686B687CD53}" type="pres">
      <dgm:prSet presAssocID="{52005549-EC8E-43C3-9381-0DCEE907D4E7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610F3707-5B36-4DE3-BFEC-874A9DD52CFC}" type="presOf" srcId="{DFC65564-0C5E-4CC1-916D-E38F4BA16F52}" destId="{3BAA84D2-78C6-4A79-8726-1048F0BC1AE3}" srcOrd="0" destOrd="0" presId="urn:microsoft.com/office/officeart/2005/8/layout/hList1"/>
    <dgm:cxn modelId="{B64E4107-E324-4F1E-9CA4-0FC3047CEE94}" type="presOf" srcId="{9614D047-AC5A-4803-A8CD-90DE815053F9}" destId="{F30D562A-1480-4C4A-9382-2FAA4CC09FEC}" srcOrd="0" destOrd="2" presId="urn:microsoft.com/office/officeart/2005/8/layout/hList1"/>
    <dgm:cxn modelId="{765B8F0C-8687-4CC1-B7B1-4CAC411DD886}" type="presOf" srcId="{E1E04C03-49E4-416C-9FBB-E8FBCA93CBC4}" destId="{F30D562A-1480-4C4A-9382-2FAA4CC09FEC}" srcOrd="0" destOrd="0" presId="urn:microsoft.com/office/officeart/2005/8/layout/hList1"/>
    <dgm:cxn modelId="{672C8117-2799-4A6B-9BEB-DBA4BDBB78E8}" type="presOf" srcId="{4A2BD13C-896C-4474-B39D-99BC7B65DCEB}" destId="{F30D562A-1480-4C4A-9382-2FAA4CC09FEC}" srcOrd="0" destOrd="1" presId="urn:microsoft.com/office/officeart/2005/8/layout/hList1"/>
    <dgm:cxn modelId="{A9CB6218-1BD4-4B61-AE14-346FE43E0011}" srcId="{DFC65564-0C5E-4CC1-916D-E38F4BA16F52}" destId="{38969FC7-4BD0-4EDD-AE8A-E3EF1CA11080}" srcOrd="0" destOrd="0" parTransId="{B921E028-EBC3-4DEF-AD76-05D210B27DCC}" sibTransId="{41FC7493-EB32-4527-81C3-D1C9552EED12}"/>
    <dgm:cxn modelId="{D2C8B61D-899F-44A4-BE4A-EB913169F288}" srcId="{52005549-EC8E-43C3-9381-0DCEE907D4E7}" destId="{D851E6DD-BF81-4506-8935-0CB5784CB1D2}" srcOrd="0" destOrd="0" parTransId="{B27E643E-2A94-40B7-85B6-3155621F07BD}" sibTransId="{95BDACCD-F01B-4884-951A-C1FB58F4EE65}"/>
    <dgm:cxn modelId="{61E0B730-C946-42F5-99B5-F6E9333CAB5E}" type="presOf" srcId="{38969FC7-4BD0-4EDD-AE8A-E3EF1CA11080}" destId="{26065B57-5A16-46F0-90F9-C503DD652A15}" srcOrd="0" destOrd="0" presId="urn:microsoft.com/office/officeart/2005/8/layout/hList1"/>
    <dgm:cxn modelId="{BA040572-8B38-4DD6-BA29-6AF8C13491CE}" type="presOf" srcId="{904202D7-92A4-4896-AE37-05B2A315B7A0}" destId="{178CC709-674C-420B-A387-3B5D09949B84}" srcOrd="0" destOrd="0" presId="urn:microsoft.com/office/officeart/2005/8/layout/hList1"/>
    <dgm:cxn modelId="{E437298B-5364-43BD-A31B-11D13F498EE9}" srcId="{E1E04C03-49E4-416C-9FBB-E8FBCA93CBC4}" destId="{4A2BD13C-896C-4474-B39D-99BC7B65DCEB}" srcOrd="0" destOrd="0" parTransId="{653DC422-05AA-4DB6-84B4-CC09983DE20D}" sibTransId="{E691E6E9-2259-4BC2-9D23-6462791CFC1E}"/>
    <dgm:cxn modelId="{1392E698-1CCB-4057-9CBF-BC8DA9BFA76B}" srcId="{38969FC7-4BD0-4EDD-AE8A-E3EF1CA11080}" destId="{E1E04C03-49E4-416C-9FBB-E8FBCA93CBC4}" srcOrd="0" destOrd="0" parTransId="{4245E485-36C7-4DF0-91AA-F65AF063E57B}" sibTransId="{B682DE63-DBDD-4AD7-83AB-F5C4EA328AC7}"/>
    <dgm:cxn modelId="{D73E10A3-FD18-41A0-AE28-8324B3F98258}" srcId="{DFC65564-0C5E-4CC1-916D-E38F4BA16F52}" destId="{52005549-EC8E-43C3-9381-0DCEE907D4E7}" srcOrd="2" destOrd="0" parTransId="{0400A662-5D93-4BA8-996F-A55BD4D7B572}" sibTransId="{38B452DD-0EC4-4993-902E-79AAEFBE6742}"/>
    <dgm:cxn modelId="{9F3A30A4-078D-4CF6-863D-6E1D790DE054}" type="presOf" srcId="{52005549-EC8E-43C3-9381-0DCEE907D4E7}" destId="{6390560F-E399-462C-9591-73F223AFDCF7}" srcOrd="0" destOrd="0" presId="urn:microsoft.com/office/officeart/2005/8/layout/hList1"/>
    <dgm:cxn modelId="{2B2BF6B1-5DBA-449F-AFD6-65B70163A44B}" srcId="{E1E04C03-49E4-416C-9FBB-E8FBCA93CBC4}" destId="{9614D047-AC5A-4803-A8CD-90DE815053F9}" srcOrd="1" destOrd="0" parTransId="{71D57490-1EEE-4626-9B45-1F2626D22EA2}" sibTransId="{4E58911D-BA18-48A5-A18D-B801F7C65A12}"/>
    <dgm:cxn modelId="{9E5FA8BB-E836-4009-86D4-32E226B2D766}" type="presOf" srcId="{D851E6DD-BF81-4506-8935-0CB5784CB1D2}" destId="{19B0E99F-5E30-47BA-9EF7-B686B687CD53}" srcOrd="0" destOrd="0" presId="urn:microsoft.com/office/officeart/2005/8/layout/hList1"/>
    <dgm:cxn modelId="{BCDBF7C5-A48C-4072-8DBF-A1B188CF2F9E}" type="presOf" srcId="{0277E404-B8DE-4348-B1E2-DE3FF4302637}" destId="{2B63D94C-F891-4F8D-BC53-F5492D1FB610}" srcOrd="0" destOrd="0" presId="urn:microsoft.com/office/officeart/2005/8/layout/hList1"/>
    <dgm:cxn modelId="{AB40D7CC-AA28-4002-8858-55C836B273A7}" srcId="{904202D7-92A4-4896-AE37-05B2A315B7A0}" destId="{0277E404-B8DE-4348-B1E2-DE3FF4302637}" srcOrd="0" destOrd="0" parTransId="{EDC57B40-E9D0-4058-A8F6-6A0311EBAD69}" sibTransId="{D0038C3F-FFA7-4348-9783-D2BC84C48FDE}"/>
    <dgm:cxn modelId="{9EC405FB-BAD8-4067-9034-A14083B0089C}" srcId="{DFC65564-0C5E-4CC1-916D-E38F4BA16F52}" destId="{904202D7-92A4-4896-AE37-05B2A315B7A0}" srcOrd="1" destOrd="0" parTransId="{0B20DD53-425A-4DA2-BC7F-246B194E3DAE}" sibTransId="{8748E08D-0EAB-4920-AA66-90800B7D57F2}"/>
    <dgm:cxn modelId="{7959F829-D82A-4309-952E-C09E2970CFEE}" type="presParOf" srcId="{3BAA84D2-78C6-4A79-8726-1048F0BC1AE3}" destId="{337D2DE1-92FE-413D-9243-777F9858BEEB}" srcOrd="0" destOrd="0" presId="urn:microsoft.com/office/officeart/2005/8/layout/hList1"/>
    <dgm:cxn modelId="{ABD02B1B-569C-473B-9D9D-06269B0572A8}" type="presParOf" srcId="{337D2DE1-92FE-413D-9243-777F9858BEEB}" destId="{26065B57-5A16-46F0-90F9-C503DD652A15}" srcOrd="0" destOrd="0" presId="urn:microsoft.com/office/officeart/2005/8/layout/hList1"/>
    <dgm:cxn modelId="{40DD9598-0F91-4EAE-863F-F0FFE03D97E8}" type="presParOf" srcId="{337D2DE1-92FE-413D-9243-777F9858BEEB}" destId="{F30D562A-1480-4C4A-9382-2FAA4CC09FEC}" srcOrd="1" destOrd="0" presId="urn:microsoft.com/office/officeart/2005/8/layout/hList1"/>
    <dgm:cxn modelId="{84D399B8-938F-4664-9945-56793C2C66D3}" type="presParOf" srcId="{3BAA84D2-78C6-4A79-8726-1048F0BC1AE3}" destId="{01C4CD7A-0D52-4F98-855D-21CCAD07E85F}" srcOrd="1" destOrd="0" presId="urn:microsoft.com/office/officeart/2005/8/layout/hList1"/>
    <dgm:cxn modelId="{74E858F0-6FD3-44C4-A414-5718AB4E5BC5}" type="presParOf" srcId="{3BAA84D2-78C6-4A79-8726-1048F0BC1AE3}" destId="{2E10C3A4-45D0-4C80-A952-9A6DD24F1243}" srcOrd="2" destOrd="0" presId="urn:microsoft.com/office/officeart/2005/8/layout/hList1"/>
    <dgm:cxn modelId="{9B239D1D-C59F-4AF4-8192-BCCA3BC008C5}" type="presParOf" srcId="{2E10C3A4-45D0-4C80-A952-9A6DD24F1243}" destId="{178CC709-674C-420B-A387-3B5D09949B84}" srcOrd="0" destOrd="0" presId="urn:microsoft.com/office/officeart/2005/8/layout/hList1"/>
    <dgm:cxn modelId="{EC1678DC-46A9-4959-AFED-C6DCF8F607E2}" type="presParOf" srcId="{2E10C3A4-45D0-4C80-A952-9A6DD24F1243}" destId="{2B63D94C-F891-4F8D-BC53-F5492D1FB610}" srcOrd="1" destOrd="0" presId="urn:microsoft.com/office/officeart/2005/8/layout/hList1"/>
    <dgm:cxn modelId="{A57AA9B6-18CB-49CE-B0C9-3DF97E3721E6}" type="presParOf" srcId="{3BAA84D2-78C6-4A79-8726-1048F0BC1AE3}" destId="{DB31632F-32F0-4AC1-8782-644CB7B47E4E}" srcOrd="3" destOrd="0" presId="urn:microsoft.com/office/officeart/2005/8/layout/hList1"/>
    <dgm:cxn modelId="{1D3F2905-D7F8-4318-95EB-238DFC1EC452}" type="presParOf" srcId="{3BAA84D2-78C6-4A79-8726-1048F0BC1AE3}" destId="{FDEF2044-7173-40F1-984A-C346D8C4A88D}" srcOrd="4" destOrd="0" presId="urn:microsoft.com/office/officeart/2005/8/layout/hList1"/>
    <dgm:cxn modelId="{9F72F7F7-6C3C-49DC-8B2D-1D58323B2348}" type="presParOf" srcId="{FDEF2044-7173-40F1-984A-C346D8C4A88D}" destId="{6390560F-E399-462C-9591-73F223AFDCF7}" srcOrd="0" destOrd="0" presId="urn:microsoft.com/office/officeart/2005/8/layout/hList1"/>
    <dgm:cxn modelId="{5A7F3FCE-9F6A-4761-8112-3F9BB954C2D3}" type="presParOf" srcId="{FDEF2044-7173-40F1-984A-C346D8C4A88D}" destId="{19B0E99F-5E30-47BA-9EF7-B686B687CD5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D23C24-8D27-4EA2-9AA6-0CDE2A286E81}">
      <dsp:nvSpPr>
        <dsp:cNvPr id="0" name=""/>
        <dsp:cNvSpPr/>
      </dsp:nvSpPr>
      <dsp:spPr>
        <a:xfrm>
          <a:off x="0" y="4423"/>
          <a:ext cx="10432055" cy="10296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E87BE92-72D9-45E4-A423-CCD258F2BB52}">
      <dsp:nvSpPr>
        <dsp:cNvPr id="0" name=""/>
        <dsp:cNvSpPr/>
      </dsp:nvSpPr>
      <dsp:spPr>
        <a:xfrm>
          <a:off x="311455" y="236084"/>
          <a:ext cx="566282" cy="56628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5933EC-B95D-4708-AD24-CCA148F037E6}">
      <dsp:nvSpPr>
        <dsp:cNvPr id="0" name=""/>
        <dsp:cNvSpPr/>
      </dsp:nvSpPr>
      <dsp:spPr>
        <a:xfrm>
          <a:off x="1189192" y="4423"/>
          <a:ext cx="4694424" cy="10296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6" tIns="108966" rIns="108966" bIns="108966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0" kern="1200" dirty="0">
              <a:solidFill>
                <a:schemeClr val="bg1">
                  <a:lumMod val="50000"/>
                </a:schemeClr>
              </a:solidFill>
              <a:latin typeface="+mj-lt"/>
            </a:rPr>
            <a:t>En gestion des Ressources Humaines</a:t>
          </a:r>
          <a:endParaRPr lang="en-US" sz="1600" b="0" kern="1200" dirty="0">
            <a:solidFill>
              <a:schemeClr val="bg1">
                <a:lumMod val="50000"/>
              </a:schemeClr>
            </a:solidFill>
            <a:latin typeface="+mj-lt"/>
          </a:endParaRPr>
        </a:p>
      </dsp:txBody>
      <dsp:txXfrm>
        <a:off x="1189192" y="4423"/>
        <a:ext cx="4694424" cy="1029603"/>
      </dsp:txXfrm>
    </dsp:sp>
    <dsp:sp modelId="{9D227649-81CF-4327-ADA4-DD35653A3AFD}">
      <dsp:nvSpPr>
        <dsp:cNvPr id="0" name=""/>
        <dsp:cNvSpPr/>
      </dsp:nvSpPr>
      <dsp:spPr>
        <a:xfrm>
          <a:off x="5883616" y="4423"/>
          <a:ext cx="4547275" cy="10296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6" tIns="108966" rIns="108966" bIns="108966" numCol="1" spcCol="1270" anchor="ctr" anchorCtr="0">
          <a:noAutofit/>
        </a:bodyPr>
        <a:lstStyle/>
        <a:p>
          <a:pPr marL="0" lvl="0" indent="0" algn="l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 dirty="0">
              <a:latin typeface="+mj-lt"/>
            </a:rPr>
            <a:t>DEA Ressources Humaines </a:t>
          </a:r>
          <a:endParaRPr lang="en-US" sz="1050" kern="1200" dirty="0">
            <a:latin typeface="+mj-lt"/>
          </a:endParaRPr>
        </a:p>
        <a:p>
          <a:pPr marL="0" lvl="0" indent="0" algn="l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 dirty="0">
              <a:latin typeface="+mj-lt"/>
            </a:rPr>
            <a:t>Maîtrise Ressources Humaines et Droit Social </a:t>
          </a:r>
          <a:endParaRPr lang="en-US" sz="1050" kern="1200" dirty="0">
            <a:latin typeface="+mj-lt"/>
          </a:endParaRPr>
        </a:p>
        <a:p>
          <a:pPr marL="0" lvl="0" indent="0" algn="l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>
              <a:latin typeface="+mj-lt"/>
            </a:rPr>
            <a:t>Certification en Management  « Devenir agile et collaboratif »</a:t>
          </a:r>
          <a:endParaRPr lang="en-US" sz="1050" kern="1200">
            <a:latin typeface="+mj-lt"/>
          </a:endParaRPr>
        </a:p>
        <a:p>
          <a:pPr marL="0" lvl="0" indent="0" algn="l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 dirty="0">
              <a:latin typeface="+mj-lt"/>
            </a:rPr>
            <a:t>Certification en Management  « Du manager au leader»</a:t>
          </a:r>
          <a:endParaRPr lang="en-US" sz="1050" kern="1200" dirty="0">
            <a:latin typeface="+mj-lt"/>
          </a:endParaRPr>
        </a:p>
        <a:p>
          <a:pPr marL="0" lvl="0" indent="0" algn="l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>
              <a:latin typeface="+mj-lt"/>
            </a:rPr>
            <a:t>Certification “ </a:t>
          </a:r>
          <a:r>
            <a:rPr lang="fr-FR" sz="1050" kern="1200" noProof="0">
              <a:latin typeface="+mj-lt"/>
            </a:rPr>
            <a:t>Réussir</a:t>
          </a:r>
          <a:r>
            <a:rPr lang="en-US" sz="1050" kern="1200">
              <a:latin typeface="+mj-lt"/>
            </a:rPr>
            <a:t> le </a:t>
          </a:r>
          <a:r>
            <a:rPr lang="fr-FR" sz="1050" kern="1200" noProof="0">
              <a:latin typeface="+mj-lt"/>
            </a:rPr>
            <a:t>changement</a:t>
          </a:r>
          <a:r>
            <a:rPr lang="en-US" sz="1050" kern="1200">
              <a:latin typeface="+mj-lt"/>
            </a:rPr>
            <a:t>” - ESSEC</a:t>
          </a:r>
        </a:p>
      </dsp:txBody>
      <dsp:txXfrm>
        <a:off x="5883616" y="4423"/>
        <a:ext cx="4547275" cy="1029603"/>
      </dsp:txXfrm>
    </dsp:sp>
    <dsp:sp modelId="{0BE86429-B19F-460C-BAEA-E2AE4958557F}">
      <dsp:nvSpPr>
        <dsp:cNvPr id="0" name=""/>
        <dsp:cNvSpPr/>
      </dsp:nvSpPr>
      <dsp:spPr>
        <a:xfrm>
          <a:off x="0" y="1291428"/>
          <a:ext cx="10432055" cy="10296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1B364BD-5C8B-4FDB-B4FC-6EC01B4F68F8}">
      <dsp:nvSpPr>
        <dsp:cNvPr id="0" name=""/>
        <dsp:cNvSpPr/>
      </dsp:nvSpPr>
      <dsp:spPr>
        <a:xfrm>
          <a:off x="311455" y="1523089"/>
          <a:ext cx="566282" cy="56628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D0D292-02D7-4354-999C-CABEACB4F36D}">
      <dsp:nvSpPr>
        <dsp:cNvPr id="0" name=""/>
        <dsp:cNvSpPr/>
      </dsp:nvSpPr>
      <dsp:spPr>
        <a:xfrm>
          <a:off x="1189192" y="1291428"/>
          <a:ext cx="4694424" cy="1029603"/>
        </a:xfrm>
        <a:prstGeom prst="rect">
          <a:avLst/>
        </a:prstGeom>
        <a:gradFill rotWithShape="0">
          <a:gsLst>
            <a:gs pos="0">
              <a:srgbClr val="21294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21294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21294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>
              <a:solidFill>
                <a:srgbClr val="FFFFFF"/>
              </a:solidFill>
              <a:latin typeface="+mj-lt"/>
              <a:ea typeface="+mn-ea"/>
              <a:cs typeface="+mn-cs"/>
            </a:rPr>
            <a:t>Coaching</a:t>
          </a:r>
          <a:endParaRPr lang="en-US" sz="1600" kern="1200">
            <a:solidFill>
              <a:srgbClr val="FFFFFF"/>
            </a:solidFill>
            <a:latin typeface="+mj-lt"/>
            <a:ea typeface="+mn-ea"/>
            <a:cs typeface="+mn-cs"/>
          </a:endParaRPr>
        </a:p>
      </dsp:txBody>
      <dsp:txXfrm>
        <a:off x="1189192" y="1291428"/>
        <a:ext cx="4694424" cy="1029603"/>
      </dsp:txXfrm>
    </dsp:sp>
    <dsp:sp modelId="{433A2B34-B8C9-422D-B3AF-96347A9F877E}">
      <dsp:nvSpPr>
        <dsp:cNvPr id="0" name=""/>
        <dsp:cNvSpPr/>
      </dsp:nvSpPr>
      <dsp:spPr>
        <a:xfrm>
          <a:off x="5883616" y="1291428"/>
          <a:ext cx="4547275" cy="10296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6" tIns="108966" rIns="108966" bIns="108966" numCol="1" spcCol="1270" anchor="ctr" anchorCtr="0">
          <a:noAutofit/>
        </a:bodyPr>
        <a:lstStyle/>
        <a:p>
          <a:pPr marL="0" lvl="0" indent="0" algn="l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 dirty="0">
              <a:latin typeface="+mj-lt"/>
            </a:rPr>
            <a:t>Praticien en systémiques intégratives appliquées à l'accompagnement des personnes - Coaching systémique </a:t>
          </a:r>
          <a:endParaRPr lang="en-US" sz="1050" kern="1200" dirty="0">
            <a:latin typeface="+mj-lt"/>
          </a:endParaRPr>
        </a:p>
        <a:p>
          <a:pPr marL="0" lvl="0" indent="0" algn="l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 dirty="0">
              <a:latin typeface="+mj-lt"/>
            </a:rPr>
            <a:t>Diplôme Universitaire - Coaching des transitions professionnelles </a:t>
          </a:r>
          <a:endParaRPr lang="en-US" sz="1050" kern="1200" dirty="0">
            <a:latin typeface="+mj-lt"/>
          </a:endParaRPr>
        </a:p>
        <a:p>
          <a:pPr marL="0" lvl="0" indent="0" algn="l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>
              <a:latin typeface="+mj-lt"/>
            </a:rPr>
            <a:t>Certification IFOD - Métier de coach professionnel </a:t>
          </a:r>
          <a:endParaRPr lang="en-US" sz="1050" kern="1200">
            <a:latin typeface="+mj-lt"/>
          </a:endParaRPr>
        </a:p>
      </dsp:txBody>
      <dsp:txXfrm>
        <a:off x="5883616" y="1291428"/>
        <a:ext cx="4547275" cy="1029603"/>
      </dsp:txXfrm>
    </dsp:sp>
    <dsp:sp modelId="{CE33416C-36E5-46C6-9256-F21181692EC4}">
      <dsp:nvSpPr>
        <dsp:cNvPr id="0" name=""/>
        <dsp:cNvSpPr/>
      </dsp:nvSpPr>
      <dsp:spPr>
        <a:xfrm>
          <a:off x="0" y="2578432"/>
          <a:ext cx="10432055" cy="10296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83494FF-C92F-49BC-93D9-35D83093291F}">
      <dsp:nvSpPr>
        <dsp:cNvPr id="0" name=""/>
        <dsp:cNvSpPr/>
      </dsp:nvSpPr>
      <dsp:spPr>
        <a:xfrm>
          <a:off x="311455" y="2810093"/>
          <a:ext cx="566282" cy="56628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C2F0685-401F-44A8-BA99-90E73264D236}">
      <dsp:nvSpPr>
        <dsp:cNvPr id="0" name=""/>
        <dsp:cNvSpPr/>
      </dsp:nvSpPr>
      <dsp:spPr>
        <a:xfrm>
          <a:off x="1189192" y="2578432"/>
          <a:ext cx="4694424" cy="1029603"/>
        </a:xfrm>
        <a:prstGeom prst="rect">
          <a:avLst/>
        </a:prstGeom>
        <a:gradFill rotWithShape="0">
          <a:gsLst>
            <a:gs pos="0">
              <a:srgbClr val="21294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21294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21294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>
              <a:solidFill>
                <a:srgbClr val="FFFFFF"/>
              </a:solidFill>
              <a:latin typeface="+mj-lt"/>
              <a:ea typeface="+mn-ea"/>
              <a:cs typeface="+mn-cs"/>
            </a:rPr>
            <a:t>Animation collective</a:t>
          </a:r>
          <a:endParaRPr lang="en-US" sz="1600" kern="1200">
            <a:solidFill>
              <a:srgbClr val="FFFFFF"/>
            </a:solidFill>
            <a:latin typeface="+mj-lt"/>
            <a:ea typeface="+mn-ea"/>
            <a:cs typeface="+mn-cs"/>
          </a:endParaRPr>
        </a:p>
      </dsp:txBody>
      <dsp:txXfrm>
        <a:off x="1189192" y="2578432"/>
        <a:ext cx="4694424" cy="1029603"/>
      </dsp:txXfrm>
    </dsp:sp>
    <dsp:sp modelId="{97B5B515-C8E1-4E5F-BE49-F8CA9FB42460}">
      <dsp:nvSpPr>
        <dsp:cNvPr id="0" name=""/>
        <dsp:cNvSpPr/>
      </dsp:nvSpPr>
      <dsp:spPr>
        <a:xfrm>
          <a:off x="5883616" y="2578432"/>
          <a:ext cx="4547275" cy="10296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6" tIns="108966" rIns="108966" bIns="108966" numCol="1" spcCol="1270" anchor="ctr" anchorCtr="0">
          <a:noAutofit/>
        </a:bodyPr>
        <a:lstStyle/>
        <a:p>
          <a:pPr marL="0" lvl="0" indent="0" algn="l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>
              <a:latin typeface="+mj-lt"/>
            </a:rPr>
            <a:t>Certification au développement de l'intelligence collective  </a:t>
          </a:r>
          <a:endParaRPr lang="en-US" sz="1050" kern="1200">
            <a:latin typeface="+mj-lt"/>
          </a:endParaRPr>
        </a:p>
        <a:p>
          <a:pPr marL="0" lvl="0" indent="0" algn="l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 dirty="0">
              <a:latin typeface="+mj-lt"/>
            </a:rPr>
            <a:t>Formateur Digital Learning </a:t>
          </a:r>
          <a:endParaRPr lang="en-US" sz="1050" kern="1200" dirty="0">
            <a:latin typeface="+mj-lt"/>
          </a:endParaRPr>
        </a:p>
        <a:p>
          <a:pPr marL="0" lvl="0" indent="0" algn="l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>
              <a:latin typeface="+mj-lt"/>
            </a:rPr>
            <a:t>Masterclass “</a:t>
          </a:r>
          <a:r>
            <a:rPr lang="fr-FR" sz="1050" kern="1200" noProof="0" dirty="0">
              <a:latin typeface="+mj-lt"/>
            </a:rPr>
            <a:t>Animer</a:t>
          </a:r>
          <a:r>
            <a:rPr lang="en-US" sz="1050" kern="1200" dirty="0">
              <a:latin typeface="+mj-lt"/>
            </a:rPr>
            <a:t> </a:t>
          </a:r>
          <a:r>
            <a:rPr lang="fr-FR" sz="1050" kern="1200" noProof="0" dirty="0">
              <a:latin typeface="+mj-lt"/>
            </a:rPr>
            <a:t>une</a:t>
          </a:r>
          <a:r>
            <a:rPr lang="en-US" sz="1050" kern="1200" dirty="0">
              <a:latin typeface="+mj-lt"/>
            </a:rPr>
            <a:t> restitution </a:t>
          </a:r>
          <a:r>
            <a:rPr lang="fr-FR" sz="1050" kern="1200" noProof="0" dirty="0">
              <a:latin typeface="+mj-lt"/>
            </a:rPr>
            <a:t>comportementale</a:t>
          </a:r>
          <a:r>
            <a:rPr lang="en-US" sz="1050" kern="1200" dirty="0">
              <a:latin typeface="+mj-lt"/>
            </a:rPr>
            <a:t> </a:t>
          </a:r>
          <a:r>
            <a:rPr lang="fr-FR" sz="1050" kern="1200" noProof="0" dirty="0">
              <a:latin typeface="+mj-lt"/>
            </a:rPr>
            <a:t>d’équipe</a:t>
          </a:r>
          <a:r>
            <a:rPr lang="en-US" sz="1050" kern="1200" dirty="0">
              <a:latin typeface="+mj-lt"/>
            </a:rPr>
            <a:t>”</a:t>
          </a:r>
        </a:p>
      </dsp:txBody>
      <dsp:txXfrm>
        <a:off x="5883616" y="2578432"/>
        <a:ext cx="4547275" cy="1029603"/>
      </dsp:txXfrm>
    </dsp:sp>
    <dsp:sp modelId="{91D2B71A-0528-4792-B205-87E8BF9385F8}">
      <dsp:nvSpPr>
        <dsp:cNvPr id="0" name=""/>
        <dsp:cNvSpPr/>
      </dsp:nvSpPr>
      <dsp:spPr>
        <a:xfrm>
          <a:off x="0" y="3865437"/>
          <a:ext cx="10432055" cy="10296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2A24AE6-B66F-4AF8-A3D1-597263D17C21}">
      <dsp:nvSpPr>
        <dsp:cNvPr id="0" name=""/>
        <dsp:cNvSpPr/>
      </dsp:nvSpPr>
      <dsp:spPr>
        <a:xfrm>
          <a:off x="311455" y="4097098"/>
          <a:ext cx="566282" cy="56628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4C18B1-D5B1-4566-A5F0-85012CAA6CD3}">
      <dsp:nvSpPr>
        <dsp:cNvPr id="0" name=""/>
        <dsp:cNvSpPr/>
      </dsp:nvSpPr>
      <dsp:spPr>
        <a:xfrm>
          <a:off x="1189192" y="3865437"/>
          <a:ext cx="4694424" cy="10296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6" tIns="108966" rIns="108966" bIns="108966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chemeClr val="bg1">
                  <a:lumMod val="50000"/>
                </a:schemeClr>
              </a:solidFill>
              <a:latin typeface="+mj-lt"/>
              <a:ea typeface="+mn-ea"/>
              <a:cs typeface="+mn-cs"/>
            </a:rPr>
            <a:t>Outils complémentaires </a:t>
          </a:r>
          <a:endParaRPr lang="en-US" sz="1600" kern="1200" dirty="0">
            <a:solidFill>
              <a:schemeClr val="bg1">
                <a:lumMod val="50000"/>
              </a:schemeClr>
            </a:solidFill>
            <a:latin typeface="+mj-lt"/>
            <a:ea typeface="+mn-ea"/>
            <a:cs typeface="+mn-cs"/>
          </a:endParaRPr>
        </a:p>
      </dsp:txBody>
      <dsp:txXfrm>
        <a:off x="1189192" y="3865437"/>
        <a:ext cx="4694424" cy="1029603"/>
      </dsp:txXfrm>
    </dsp:sp>
    <dsp:sp modelId="{4CB8BA31-C8E0-43F1-8F04-201304F28515}">
      <dsp:nvSpPr>
        <dsp:cNvPr id="0" name=""/>
        <dsp:cNvSpPr/>
      </dsp:nvSpPr>
      <dsp:spPr>
        <a:xfrm>
          <a:off x="5883616" y="3865437"/>
          <a:ext cx="4547275" cy="10296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6" tIns="108966" rIns="108966" bIns="108966" numCol="1" spcCol="1270" anchor="ctr" anchorCtr="0">
          <a:noAutofit/>
        </a:bodyPr>
        <a:lstStyle/>
        <a:p>
          <a:pPr marL="0" lvl="0" indent="0" algn="l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>
              <a:latin typeface="+mj-lt"/>
            </a:rPr>
            <a:t>Le Disc et Forces Motrices : outil d'analyse des comportements et motivations</a:t>
          </a:r>
          <a:endParaRPr lang="en-US" sz="1050" kern="1200">
            <a:latin typeface="+mj-lt"/>
          </a:endParaRPr>
        </a:p>
        <a:p>
          <a:pPr marL="0" lvl="0" indent="0" algn="l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 dirty="0" err="1">
              <a:latin typeface="+mj-lt"/>
            </a:rPr>
            <a:t>Masterclass</a:t>
          </a:r>
          <a:r>
            <a:rPr lang="fr-FR" sz="1050" kern="1200" dirty="0">
              <a:latin typeface="+mj-lt"/>
            </a:rPr>
            <a:t> « Coaching individuel + Focus équipe </a:t>
          </a:r>
          <a:r>
            <a:rPr lang="fr-FR" sz="1050" kern="1200" dirty="0" err="1">
              <a:latin typeface="+mj-lt"/>
            </a:rPr>
            <a:t>DiSC</a:t>
          </a:r>
          <a:r>
            <a:rPr lang="fr-FR" sz="1050" kern="1200" dirty="0">
              <a:latin typeface="+mj-lt"/>
            </a:rPr>
            <a:t> » </a:t>
          </a:r>
          <a:endParaRPr lang="en-US" sz="1050" kern="1200" dirty="0">
            <a:latin typeface="+mj-lt"/>
          </a:endParaRPr>
        </a:p>
        <a:p>
          <a:pPr marL="0" lvl="0" indent="0" algn="l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>
              <a:latin typeface="+mj-lt"/>
            </a:rPr>
            <a:t>Certification MBTI®, outil d'Inventaire de personnalité </a:t>
          </a:r>
          <a:endParaRPr lang="en-US" sz="1050" kern="1200">
            <a:latin typeface="+mj-lt"/>
          </a:endParaRPr>
        </a:p>
        <a:p>
          <a:pPr marL="0" lvl="0" indent="0" algn="l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>
              <a:latin typeface="+mj-lt"/>
            </a:rPr>
            <a:t>Certification RIASEC® Intérêts Professionnels / Tests psychométriques </a:t>
          </a:r>
          <a:endParaRPr lang="en-US" sz="1050" kern="1200">
            <a:latin typeface="+mj-lt"/>
          </a:endParaRPr>
        </a:p>
      </dsp:txBody>
      <dsp:txXfrm>
        <a:off x="5883616" y="3865437"/>
        <a:ext cx="4547275" cy="1029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1FDC93-FC4F-4110-B22D-0132F08619E6}">
      <dsp:nvSpPr>
        <dsp:cNvPr id="0" name=""/>
        <dsp:cNvSpPr/>
      </dsp:nvSpPr>
      <dsp:spPr>
        <a:xfrm>
          <a:off x="1047717" y="283592"/>
          <a:ext cx="746718" cy="74671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F7192A-C6EA-4229-8D42-2C4790DBFA8A}">
      <dsp:nvSpPr>
        <dsp:cNvPr id="0" name=""/>
        <dsp:cNvSpPr/>
      </dsp:nvSpPr>
      <dsp:spPr>
        <a:xfrm>
          <a:off x="591389" y="1359859"/>
          <a:ext cx="1659374" cy="1120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0" kern="1200" dirty="0">
              <a:solidFill>
                <a:srgbClr val="FFFFFF"/>
              </a:solidFill>
            </a:rPr>
            <a:t>Retour en France dans un avenir proche</a:t>
          </a:r>
          <a:endParaRPr lang="en-US" sz="1400" b="0" kern="1200" dirty="0">
            <a:solidFill>
              <a:srgbClr val="FFFFFF"/>
            </a:solidFill>
          </a:endParaRPr>
        </a:p>
      </dsp:txBody>
      <dsp:txXfrm>
        <a:off x="591389" y="1359859"/>
        <a:ext cx="1659374" cy="1120078"/>
      </dsp:txXfrm>
    </dsp:sp>
    <dsp:sp modelId="{7FE2B93B-5A01-4FCE-9B14-35CDE8E8839E}">
      <dsp:nvSpPr>
        <dsp:cNvPr id="0" name=""/>
        <dsp:cNvSpPr/>
      </dsp:nvSpPr>
      <dsp:spPr>
        <a:xfrm>
          <a:off x="2997483" y="283592"/>
          <a:ext cx="746718" cy="74671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7096A5-211E-4502-A405-3917CBF626C8}">
      <dsp:nvSpPr>
        <dsp:cNvPr id="0" name=""/>
        <dsp:cNvSpPr/>
      </dsp:nvSpPr>
      <dsp:spPr>
        <a:xfrm>
          <a:off x="2541155" y="1359859"/>
          <a:ext cx="1659374" cy="1120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0" kern="1200" dirty="0">
              <a:solidFill>
                <a:srgbClr val="FFFFFF"/>
              </a:solidFill>
            </a:rPr>
            <a:t>Projet </a:t>
          </a:r>
          <a:r>
            <a:rPr lang="fr-FR" sz="1400" b="0" kern="1200" dirty="0">
              <a:solidFill>
                <a:srgbClr val="FFFFFF"/>
              </a:solidFill>
              <a:latin typeface="Franklin Gothic Book" panose="020B0503020102020204"/>
              <a:ea typeface="+mn-ea"/>
              <a:cs typeface="+mn-cs"/>
            </a:rPr>
            <a:t>professionnel</a:t>
          </a:r>
          <a:r>
            <a:rPr lang="fr-FR" sz="1400" b="0" kern="1200" dirty="0">
              <a:solidFill>
                <a:srgbClr val="FFFFFF"/>
              </a:solidFill>
            </a:rPr>
            <a:t> qui se clarifie ou difficile à définir</a:t>
          </a:r>
          <a:endParaRPr lang="en-US" sz="1400" b="0" kern="1200" dirty="0">
            <a:solidFill>
              <a:srgbClr val="FFFFFF"/>
            </a:solidFill>
          </a:endParaRPr>
        </a:p>
      </dsp:txBody>
      <dsp:txXfrm>
        <a:off x="2541155" y="1359859"/>
        <a:ext cx="1659374" cy="1120078"/>
      </dsp:txXfrm>
    </dsp:sp>
    <dsp:sp modelId="{E1BC748B-1747-4DD5-A069-07CFA75C391C}">
      <dsp:nvSpPr>
        <dsp:cNvPr id="0" name=""/>
        <dsp:cNvSpPr/>
      </dsp:nvSpPr>
      <dsp:spPr>
        <a:xfrm>
          <a:off x="4947249" y="283592"/>
          <a:ext cx="746718" cy="74671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B55814-5D8E-49CC-9DE6-EFA214EF5F05}">
      <dsp:nvSpPr>
        <dsp:cNvPr id="0" name=""/>
        <dsp:cNvSpPr/>
      </dsp:nvSpPr>
      <dsp:spPr>
        <a:xfrm>
          <a:off x="4490921" y="1359859"/>
          <a:ext cx="1659374" cy="1120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0" kern="1200" dirty="0">
              <a:solidFill>
                <a:srgbClr val="FFFFFF"/>
              </a:solidFill>
            </a:rPr>
            <a:t>Alignement marché français</a:t>
          </a:r>
          <a:endParaRPr lang="en-US" sz="1400" b="0" kern="1200" dirty="0">
            <a:solidFill>
              <a:srgbClr val="FFFFFF"/>
            </a:solidFill>
          </a:endParaRPr>
        </a:p>
      </dsp:txBody>
      <dsp:txXfrm>
        <a:off x="4490921" y="1359859"/>
        <a:ext cx="1659374" cy="1120078"/>
      </dsp:txXfrm>
    </dsp:sp>
    <dsp:sp modelId="{DC68C8CF-6243-4A07-86BC-2354B84B8FD2}">
      <dsp:nvSpPr>
        <dsp:cNvPr id="0" name=""/>
        <dsp:cNvSpPr/>
      </dsp:nvSpPr>
      <dsp:spPr>
        <a:xfrm>
          <a:off x="6897014" y="283592"/>
          <a:ext cx="746718" cy="74671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A15F33-92E4-4500-8001-FB7FA59C4C9B}">
      <dsp:nvSpPr>
        <dsp:cNvPr id="0" name=""/>
        <dsp:cNvSpPr/>
      </dsp:nvSpPr>
      <dsp:spPr>
        <a:xfrm>
          <a:off x="6440686" y="1359859"/>
          <a:ext cx="1659374" cy="1120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0" kern="1200" dirty="0">
              <a:solidFill>
                <a:srgbClr val="FFFFFF"/>
              </a:solidFill>
            </a:rPr>
            <a:t>Valorisation du temps passé à l’étranger / Atouts différenciants / Expériences personnelles et professionnelles</a:t>
          </a:r>
          <a:endParaRPr lang="en-US" sz="1400" b="0" kern="1200" dirty="0">
            <a:solidFill>
              <a:srgbClr val="FFFFFF"/>
            </a:solidFill>
          </a:endParaRPr>
        </a:p>
      </dsp:txBody>
      <dsp:txXfrm>
        <a:off x="6440686" y="1359859"/>
        <a:ext cx="1659374" cy="1120078"/>
      </dsp:txXfrm>
    </dsp:sp>
    <dsp:sp modelId="{A59A0BF3-AC2D-4905-A84D-C4C5391C7DEF}">
      <dsp:nvSpPr>
        <dsp:cNvPr id="0" name=""/>
        <dsp:cNvSpPr/>
      </dsp:nvSpPr>
      <dsp:spPr>
        <a:xfrm>
          <a:off x="8846780" y="283592"/>
          <a:ext cx="746718" cy="74671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94453E-45EC-4A5F-A254-6DF501089400}">
      <dsp:nvSpPr>
        <dsp:cNvPr id="0" name=""/>
        <dsp:cNvSpPr/>
      </dsp:nvSpPr>
      <dsp:spPr>
        <a:xfrm>
          <a:off x="8390452" y="1359859"/>
          <a:ext cx="1659374" cy="1120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0" kern="1200" dirty="0">
              <a:solidFill>
                <a:srgbClr val="FFFFFF"/>
              </a:solidFill>
            </a:rPr>
            <a:t>Sentiment de solitude pour démarrer ce travail de réflexion et de mise en actions</a:t>
          </a:r>
          <a:endParaRPr lang="en-US" sz="1400" b="0" kern="1200" dirty="0">
            <a:solidFill>
              <a:srgbClr val="FFFFFF"/>
            </a:solidFill>
          </a:endParaRPr>
        </a:p>
      </dsp:txBody>
      <dsp:txXfrm>
        <a:off x="8390452" y="1359859"/>
        <a:ext cx="1659374" cy="11200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065B57-5A16-46F0-90F9-C503DD652A15}">
      <dsp:nvSpPr>
        <dsp:cNvPr id="0" name=""/>
        <dsp:cNvSpPr/>
      </dsp:nvSpPr>
      <dsp:spPr>
        <a:xfrm>
          <a:off x="0" y="297331"/>
          <a:ext cx="2925365" cy="102664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 dirty="0"/>
            <a:t>Parcours REVELACTIONS</a:t>
          </a:r>
        </a:p>
      </dsp:txBody>
      <dsp:txXfrm>
        <a:off x="0" y="297331"/>
        <a:ext cx="2925365" cy="1026640"/>
      </dsp:txXfrm>
    </dsp:sp>
    <dsp:sp modelId="{F30D562A-1480-4C4A-9382-2FAA4CC09FEC}">
      <dsp:nvSpPr>
        <dsp:cNvPr id="0" name=""/>
        <dsp:cNvSpPr/>
      </dsp:nvSpPr>
      <dsp:spPr>
        <a:xfrm>
          <a:off x="3000" y="1315820"/>
          <a:ext cx="2925365" cy="197640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baseline="0" dirty="0"/>
            <a:t>Diagnostics : freins et motivations de retour en France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baseline="0" dirty="0"/>
            <a:t>Bilan de compétences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baseline="0" dirty="0"/>
            <a:t>Ateliers thématiques : votre atout multiculturel, le bénévolat, l’</a:t>
          </a:r>
          <a:r>
            <a:rPr lang="fr-FR" sz="1600" kern="1200" baseline="0" dirty="0" err="1"/>
            <a:t>Ikigaï</a:t>
          </a:r>
          <a:endParaRPr lang="fr-FR" sz="1600" kern="1200" baseline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baseline="0" dirty="0"/>
            <a:t>Outplacement</a:t>
          </a:r>
        </a:p>
      </dsp:txBody>
      <dsp:txXfrm>
        <a:off x="3000" y="1315820"/>
        <a:ext cx="2925365" cy="1976400"/>
      </dsp:txXfrm>
    </dsp:sp>
    <dsp:sp modelId="{178CC709-674C-420B-A387-3B5D09949B84}">
      <dsp:nvSpPr>
        <dsp:cNvPr id="0" name=""/>
        <dsp:cNvSpPr/>
      </dsp:nvSpPr>
      <dsp:spPr>
        <a:xfrm>
          <a:off x="3337917" y="289179"/>
          <a:ext cx="2925365" cy="1026640"/>
        </a:xfrm>
        <a:prstGeom prst="rect">
          <a:avLst/>
        </a:prstGeom>
        <a:solidFill>
          <a:schemeClr val="accent2">
            <a:hueOff val="-302663"/>
            <a:satOff val="-36928"/>
            <a:lumOff val="-2647"/>
            <a:alphaOff val="0"/>
          </a:schemeClr>
        </a:solidFill>
        <a:ln w="34925" cap="flat" cmpd="sng" algn="in">
          <a:solidFill>
            <a:schemeClr val="accent2">
              <a:hueOff val="-302663"/>
              <a:satOff val="-36928"/>
              <a:lumOff val="-2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 dirty="0"/>
            <a:t>Coaching individuel</a:t>
          </a:r>
        </a:p>
      </dsp:txBody>
      <dsp:txXfrm>
        <a:off x="3337917" y="289179"/>
        <a:ext cx="2925365" cy="1026640"/>
      </dsp:txXfrm>
    </dsp:sp>
    <dsp:sp modelId="{2B63D94C-F891-4F8D-BC53-F5492D1FB610}">
      <dsp:nvSpPr>
        <dsp:cNvPr id="0" name=""/>
        <dsp:cNvSpPr/>
      </dsp:nvSpPr>
      <dsp:spPr>
        <a:xfrm>
          <a:off x="3337917" y="1315820"/>
          <a:ext cx="2925365" cy="1976400"/>
        </a:xfrm>
        <a:prstGeom prst="rect">
          <a:avLst/>
        </a:prstGeom>
        <a:solidFill>
          <a:schemeClr val="accent2">
            <a:tint val="40000"/>
            <a:alpha val="90000"/>
            <a:hueOff val="-220800"/>
            <a:satOff val="-33862"/>
            <a:lumOff val="-1242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-220800"/>
              <a:satOff val="-33862"/>
              <a:lumOff val="-12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La gestion du stress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La prise de parole en public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La situation de conflit </a:t>
          </a:r>
        </a:p>
      </dsp:txBody>
      <dsp:txXfrm>
        <a:off x="3337917" y="1315820"/>
        <a:ext cx="2925365" cy="1976400"/>
      </dsp:txXfrm>
    </dsp:sp>
    <dsp:sp modelId="{6390560F-E399-462C-9591-73F223AFDCF7}">
      <dsp:nvSpPr>
        <dsp:cNvPr id="0" name=""/>
        <dsp:cNvSpPr/>
      </dsp:nvSpPr>
      <dsp:spPr>
        <a:xfrm>
          <a:off x="6672833" y="289179"/>
          <a:ext cx="2925365" cy="1026640"/>
        </a:xfrm>
        <a:prstGeom prst="rect">
          <a:avLst/>
        </a:prstGeom>
        <a:solidFill>
          <a:schemeClr val="accent2">
            <a:hueOff val="-605327"/>
            <a:satOff val="-73856"/>
            <a:lumOff val="-5294"/>
            <a:alphaOff val="0"/>
          </a:schemeClr>
        </a:solidFill>
        <a:ln w="34925" cap="flat" cmpd="sng" algn="in">
          <a:solidFill>
            <a:schemeClr val="accent2">
              <a:hueOff val="-605327"/>
              <a:satOff val="-73856"/>
              <a:lumOff val="-5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 dirty="0"/>
            <a:t>Ateliers collectifs</a:t>
          </a:r>
        </a:p>
      </dsp:txBody>
      <dsp:txXfrm>
        <a:off x="6672833" y="289179"/>
        <a:ext cx="2925365" cy="1026640"/>
      </dsp:txXfrm>
    </dsp:sp>
    <dsp:sp modelId="{19B0E99F-5E30-47BA-9EF7-B686B687CD53}">
      <dsp:nvSpPr>
        <dsp:cNvPr id="0" name=""/>
        <dsp:cNvSpPr/>
      </dsp:nvSpPr>
      <dsp:spPr>
        <a:xfrm>
          <a:off x="6672833" y="1315820"/>
          <a:ext cx="2925365" cy="1976400"/>
        </a:xfrm>
        <a:prstGeom prst="rect">
          <a:avLst/>
        </a:prstGeom>
        <a:solidFill>
          <a:schemeClr val="accent2">
            <a:tint val="40000"/>
            <a:alpha val="90000"/>
            <a:hueOff val="-441600"/>
            <a:satOff val="-67724"/>
            <a:lumOff val="-2484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-441600"/>
              <a:satOff val="-67724"/>
              <a:lumOff val="-24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Valoriser sa séniorité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La reconversion professionnelle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La prise de poste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Manager une équipe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Le syndrome de l’imposteur</a:t>
          </a:r>
        </a:p>
      </dsp:txBody>
      <dsp:txXfrm>
        <a:off x="6672833" y="1315820"/>
        <a:ext cx="2925365" cy="19764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065B57-5A16-46F0-90F9-C503DD652A15}">
      <dsp:nvSpPr>
        <dsp:cNvPr id="0" name=""/>
        <dsp:cNvSpPr/>
      </dsp:nvSpPr>
      <dsp:spPr>
        <a:xfrm>
          <a:off x="3000" y="698734"/>
          <a:ext cx="2925365" cy="9541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Durée : 4 mois</a:t>
          </a:r>
        </a:p>
      </dsp:txBody>
      <dsp:txXfrm>
        <a:off x="3000" y="698734"/>
        <a:ext cx="2925365" cy="954171"/>
      </dsp:txXfrm>
    </dsp:sp>
    <dsp:sp modelId="{F30D562A-1480-4C4A-9382-2FAA4CC09FEC}">
      <dsp:nvSpPr>
        <dsp:cNvPr id="0" name=""/>
        <dsp:cNvSpPr/>
      </dsp:nvSpPr>
      <dsp:spPr>
        <a:xfrm>
          <a:off x="3000" y="1652905"/>
          <a:ext cx="2925365" cy="122975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8 ateliers de 1 heure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2 séances de coaching individuel de 1h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Supports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Du travail personnel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De l’implication pendant et entre les séances</a:t>
          </a:r>
        </a:p>
      </dsp:txBody>
      <dsp:txXfrm>
        <a:off x="3000" y="1652905"/>
        <a:ext cx="2925365" cy="1229759"/>
      </dsp:txXfrm>
    </dsp:sp>
    <dsp:sp modelId="{3FE0205C-04E8-4DDE-AE7C-A850354879EA}">
      <dsp:nvSpPr>
        <dsp:cNvPr id="0" name=""/>
        <dsp:cNvSpPr/>
      </dsp:nvSpPr>
      <dsp:spPr>
        <a:xfrm>
          <a:off x="3337917" y="698734"/>
          <a:ext cx="2925365" cy="954171"/>
        </a:xfrm>
        <a:prstGeom prst="rect">
          <a:avLst/>
        </a:prstGeom>
        <a:solidFill>
          <a:schemeClr val="accent2">
            <a:hueOff val="-302663"/>
            <a:satOff val="-36928"/>
            <a:lumOff val="-2647"/>
            <a:alphaOff val="0"/>
          </a:schemeClr>
        </a:solidFill>
        <a:ln w="34925" cap="flat" cmpd="sng" algn="in">
          <a:solidFill>
            <a:schemeClr val="accent2">
              <a:hueOff val="-302663"/>
              <a:satOff val="-36928"/>
              <a:lumOff val="-2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A la demande</a:t>
          </a:r>
        </a:p>
      </dsp:txBody>
      <dsp:txXfrm>
        <a:off x="3337917" y="698734"/>
        <a:ext cx="2925365" cy="954171"/>
      </dsp:txXfrm>
    </dsp:sp>
    <dsp:sp modelId="{4779CA0C-0653-4B83-8A9E-B7D607EDB2BC}">
      <dsp:nvSpPr>
        <dsp:cNvPr id="0" name=""/>
        <dsp:cNvSpPr/>
      </dsp:nvSpPr>
      <dsp:spPr>
        <a:xfrm>
          <a:off x="3337917" y="1652905"/>
          <a:ext cx="2925365" cy="1229759"/>
        </a:xfrm>
        <a:prstGeom prst="rect">
          <a:avLst/>
        </a:prstGeom>
        <a:solidFill>
          <a:schemeClr val="accent2">
            <a:tint val="40000"/>
            <a:alpha val="90000"/>
            <a:hueOff val="-220800"/>
            <a:satOff val="-33862"/>
            <a:lumOff val="-1242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-220800"/>
              <a:satOff val="-33862"/>
              <a:lumOff val="-12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Séances supplémentaires de 2h</a:t>
          </a:r>
        </a:p>
      </dsp:txBody>
      <dsp:txXfrm>
        <a:off x="3337917" y="1652905"/>
        <a:ext cx="2925365" cy="1229759"/>
      </dsp:txXfrm>
    </dsp:sp>
    <dsp:sp modelId="{F41B3E5A-CB3D-44A0-8340-EC437BCA2BA1}">
      <dsp:nvSpPr>
        <dsp:cNvPr id="0" name=""/>
        <dsp:cNvSpPr/>
      </dsp:nvSpPr>
      <dsp:spPr>
        <a:xfrm>
          <a:off x="6672833" y="698734"/>
          <a:ext cx="2925365" cy="954171"/>
        </a:xfrm>
        <a:prstGeom prst="rect">
          <a:avLst/>
        </a:prstGeom>
        <a:solidFill>
          <a:schemeClr val="accent2">
            <a:hueOff val="-605327"/>
            <a:satOff val="-73856"/>
            <a:lumOff val="-5294"/>
            <a:alphaOff val="0"/>
          </a:schemeClr>
        </a:solidFill>
        <a:ln w="34925" cap="flat" cmpd="sng" algn="in">
          <a:solidFill>
            <a:schemeClr val="accent2">
              <a:hueOff val="-605327"/>
              <a:satOff val="-73856"/>
              <a:lumOff val="-5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Sur inscriptions (places limitées)</a:t>
          </a:r>
        </a:p>
      </dsp:txBody>
      <dsp:txXfrm>
        <a:off x="6672833" y="698734"/>
        <a:ext cx="2925365" cy="954171"/>
      </dsp:txXfrm>
    </dsp:sp>
    <dsp:sp modelId="{7F16D72A-AEF4-4C2A-BBDA-FE807F8C50C0}">
      <dsp:nvSpPr>
        <dsp:cNvPr id="0" name=""/>
        <dsp:cNvSpPr/>
      </dsp:nvSpPr>
      <dsp:spPr>
        <a:xfrm>
          <a:off x="6672833" y="1652905"/>
          <a:ext cx="2925365" cy="1229759"/>
        </a:xfrm>
        <a:prstGeom prst="rect">
          <a:avLst/>
        </a:prstGeom>
        <a:solidFill>
          <a:schemeClr val="accent2">
            <a:tint val="40000"/>
            <a:alpha val="90000"/>
            <a:hueOff val="-441600"/>
            <a:satOff val="-67724"/>
            <a:lumOff val="-2484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-441600"/>
              <a:satOff val="-67724"/>
              <a:lumOff val="-24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Ateliers de 3 heures</a:t>
          </a:r>
        </a:p>
      </dsp:txBody>
      <dsp:txXfrm>
        <a:off x="6672833" y="1652905"/>
        <a:ext cx="2925365" cy="12297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065B57-5A16-46F0-90F9-C503DD652A15}">
      <dsp:nvSpPr>
        <dsp:cNvPr id="0" name=""/>
        <dsp:cNvSpPr/>
      </dsp:nvSpPr>
      <dsp:spPr>
        <a:xfrm>
          <a:off x="3000" y="146568"/>
          <a:ext cx="2925365" cy="102664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 dirty="0"/>
            <a:t>Parcours REVELACTIONS</a:t>
          </a:r>
        </a:p>
      </dsp:txBody>
      <dsp:txXfrm>
        <a:off x="3000" y="146568"/>
        <a:ext cx="2925365" cy="1026640"/>
      </dsp:txXfrm>
    </dsp:sp>
    <dsp:sp modelId="{F30D562A-1480-4C4A-9382-2FAA4CC09FEC}">
      <dsp:nvSpPr>
        <dsp:cNvPr id="0" name=""/>
        <dsp:cNvSpPr/>
      </dsp:nvSpPr>
      <dsp:spPr>
        <a:xfrm>
          <a:off x="3000" y="1173208"/>
          <a:ext cx="2925365" cy="161354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baseline="0" dirty="0"/>
            <a:t>Diagnostics : freins et motivations de retour en France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baseline="0" dirty="0"/>
            <a:t>Bilan de compétences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baseline="0" dirty="0"/>
            <a:t>Ateliers thématique divers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baseline="0" dirty="0"/>
            <a:t>Outplacement</a:t>
          </a:r>
        </a:p>
      </dsp:txBody>
      <dsp:txXfrm>
        <a:off x="3000" y="1173208"/>
        <a:ext cx="2925365" cy="1613545"/>
      </dsp:txXfrm>
    </dsp:sp>
    <dsp:sp modelId="{178CC709-674C-420B-A387-3B5D09949B84}">
      <dsp:nvSpPr>
        <dsp:cNvPr id="0" name=""/>
        <dsp:cNvSpPr/>
      </dsp:nvSpPr>
      <dsp:spPr>
        <a:xfrm>
          <a:off x="3337917" y="146568"/>
          <a:ext cx="2925365" cy="1026640"/>
        </a:xfrm>
        <a:prstGeom prst="rect">
          <a:avLst/>
        </a:prstGeom>
        <a:solidFill>
          <a:schemeClr val="accent2">
            <a:hueOff val="-302663"/>
            <a:satOff val="-36928"/>
            <a:lumOff val="-2647"/>
            <a:alphaOff val="0"/>
          </a:schemeClr>
        </a:solidFill>
        <a:ln w="34925" cap="flat" cmpd="sng" algn="in">
          <a:solidFill>
            <a:schemeClr val="accent2">
              <a:hueOff val="-302663"/>
              <a:satOff val="-36928"/>
              <a:lumOff val="-2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 dirty="0"/>
            <a:t>Coaching individuel :</a:t>
          </a:r>
        </a:p>
      </dsp:txBody>
      <dsp:txXfrm>
        <a:off x="3337917" y="146568"/>
        <a:ext cx="2925365" cy="1026640"/>
      </dsp:txXfrm>
    </dsp:sp>
    <dsp:sp modelId="{2B63D94C-F891-4F8D-BC53-F5492D1FB610}">
      <dsp:nvSpPr>
        <dsp:cNvPr id="0" name=""/>
        <dsp:cNvSpPr/>
      </dsp:nvSpPr>
      <dsp:spPr>
        <a:xfrm>
          <a:off x="3337917" y="1173208"/>
          <a:ext cx="2925365" cy="1613545"/>
        </a:xfrm>
        <a:prstGeom prst="rect">
          <a:avLst/>
        </a:prstGeom>
        <a:solidFill>
          <a:schemeClr val="accent2">
            <a:tint val="40000"/>
            <a:alpha val="90000"/>
            <a:hueOff val="-220800"/>
            <a:satOff val="-33862"/>
            <a:lumOff val="-1242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-220800"/>
              <a:satOff val="-33862"/>
              <a:lumOff val="-12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La gestion du stress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La prise de parole en public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La situation de conflit </a:t>
          </a:r>
        </a:p>
      </dsp:txBody>
      <dsp:txXfrm>
        <a:off x="3337917" y="1173208"/>
        <a:ext cx="2925365" cy="1613545"/>
      </dsp:txXfrm>
    </dsp:sp>
    <dsp:sp modelId="{6390560F-E399-462C-9591-73F223AFDCF7}">
      <dsp:nvSpPr>
        <dsp:cNvPr id="0" name=""/>
        <dsp:cNvSpPr/>
      </dsp:nvSpPr>
      <dsp:spPr>
        <a:xfrm>
          <a:off x="6672833" y="146568"/>
          <a:ext cx="2925365" cy="1026640"/>
        </a:xfrm>
        <a:prstGeom prst="rect">
          <a:avLst/>
        </a:prstGeom>
        <a:solidFill>
          <a:schemeClr val="accent2">
            <a:hueOff val="-605327"/>
            <a:satOff val="-73856"/>
            <a:lumOff val="-5294"/>
            <a:alphaOff val="0"/>
          </a:schemeClr>
        </a:solidFill>
        <a:ln w="34925" cap="flat" cmpd="sng" algn="in">
          <a:solidFill>
            <a:schemeClr val="accent2">
              <a:hueOff val="-605327"/>
              <a:satOff val="-73856"/>
              <a:lumOff val="-5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 dirty="0"/>
            <a:t>Ateliers collectifs</a:t>
          </a:r>
        </a:p>
      </dsp:txBody>
      <dsp:txXfrm>
        <a:off x="6672833" y="146568"/>
        <a:ext cx="2925365" cy="1026640"/>
      </dsp:txXfrm>
    </dsp:sp>
    <dsp:sp modelId="{19B0E99F-5E30-47BA-9EF7-B686B687CD53}">
      <dsp:nvSpPr>
        <dsp:cNvPr id="0" name=""/>
        <dsp:cNvSpPr/>
      </dsp:nvSpPr>
      <dsp:spPr>
        <a:xfrm>
          <a:off x="6672833" y="1173208"/>
          <a:ext cx="2925365" cy="1613545"/>
        </a:xfrm>
        <a:prstGeom prst="rect">
          <a:avLst/>
        </a:prstGeom>
        <a:solidFill>
          <a:schemeClr val="accent2">
            <a:tint val="40000"/>
            <a:alpha val="90000"/>
            <a:hueOff val="-441600"/>
            <a:satOff val="-67724"/>
            <a:lumOff val="-2484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-441600"/>
              <a:satOff val="-67724"/>
              <a:lumOff val="-24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Valoriser sa séniorité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La reconversion professionnelle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La prise de poste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Manager une équipe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Le syndrome de l’imposteur</a:t>
          </a:r>
        </a:p>
      </dsp:txBody>
      <dsp:txXfrm>
        <a:off x="6672833" y="1173208"/>
        <a:ext cx="2925365" cy="161354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065B57-5A16-46F0-90F9-C503DD652A15}">
      <dsp:nvSpPr>
        <dsp:cNvPr id="0" name=""/>
        <dsp:cNvSpPr/>
      </dsp:nvSpPr>
      <dsp:spPr>
        <a:xfrm>
          <a:off x="3000" y="8466"/>
          <a:ext cx="2925365" cy="80440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7150" cap="flat" cmpd="sng" algn="in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FFFFFF"/>
              </a:solidFill>
            </a:rPr>
            <a:t>Tarifs base minimum 6 personnes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Parcours de 10h +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2 options</a:t>
          </a:r>
        </a:p>
      </dsp:txBody>
      <dsp:txXfrm>
        <a:off x="3000" y="8466"/>
        <a:ext cx="2925365" cy="804402"/>
      </dsp:txXfrm>
    </dsp:sp>
    <dsp:sp modelId="{F30D562A-1480-4C4A-9382-2FAA4CC09FEC}">
      <dsp:nvSpPr>
        <dsp:cNvPr id="0" name=""/>
        <dsp:cNvSpPr/>
      </dsp:nvSpPr>
      <dsp:spPr>
        <a:xfrm>
          <a:off x="3000" y="812868"/>
          <a:ext cx="2925365" cy="109800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57150" cap="flat" cmpd="sng" algn="in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Tarif individuel standard : 550 € HT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Tarif premium* : 850 € HT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Option 1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Option 2 </a:t>
          </a:r>
        </a:p>
      </dsp:txBody>
      <dsp:txXfrm>
        <a:off x="3000" y="812868"/>
        <a:ext cx="2925365" cy="1098000"/>
      </dsp:txXfrm>
    </dsp:sp>
    <dsp:sp modelId="{F2825405-6523-4247-801B-FD1A50240003}">
      <dsp:nvSpPr>
        <dsp:cNvPr id="0" name=""/>
        <dsp:cNvSpPr/>
      </dsp:nvSpPr>
      <dsp:spPr>
        <a:xfrm>
          <a:off x="3337917" y="8466"/>
          <a:ext cx="2925365" cy="804402"/>
        </a:xfrm>
        <a:prstGeom prst="rect">
          <a:avLst/>
        </a:prstGeom>
        <a:solidFill>
          <a:schemeClr val="accent2">
            <a:hueOff val="-302663"/>
            <a:satOff val="-36928"/>
            <a:lumOff val="-2647"/>
            <a:alphaOff val="0"/>
          </a:schemeClr>
        </a:solidFill>
        <a:ln w="34925" cap="flat" cmpd="sng" algn="in">
          <a:solidFill>
            <a:schemeClr val="accent2">
              <a:hueOff val="-302663"/>
              <a:satOff val="-36928"/>
              <a:lumOff val="-2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Tarif unique</a:t>
          </a:r>
        </a:p>
      </dsp:txBody>
      <dsp:txXfrm>
        <a:off x="3337917" y="8466"/>
        <a:ext cx="2925365" cy="804402"/>
      </dsp:txXfrm>
    </dsp:sp>
    <dsp:sp modelId="{9294F88B-B896-4DCD-8E95-2B7237427269}">
      <dsp:nvSpPr>
        <dsp:cNvPr id="0" name=""/>
        <dsp:cNvSpPr/>
      </dsp:nvSpPr>
      <dsp:spPr>
        <a:xfrm>
          <a:off x="3337917" y="812868"/>
          <a:ext cx="2925365" cy="1098000"/>
        </a:xfrm>
        <a:prstGeom prst="rect">
          <a:avLst/>
        </a:prstGeom>
        <a:solidFill>
          <a:schemeClr val="accent2">
            <a:tint val="40000"/>
            <a:alpha val="90000"/>
            <a:hueOff val="-220800"/>
            <a:satOff val="-33862"/>
            <a:lumOff val="-1242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-220800"/>
              <a:satOff val="-33862"/>
              <a:lumOff val="-12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320€ HT / séance de 2h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*Option 1 : 2 séances supplémentaires inclus</a:t>
          </a:r>
        </a:p>
      </dsp:txBody>
      <dsp:txXfrm>
        <a:off x="3337917" y="812868"/>
        <a:ext cx="2925365" cy="1098000"/>
      </dsp:txXfrm>
    </dsp:sp>
    <dsp:sp modelId="{C6D36276-7B23-4668-87A7-45E444695A29}">
      <dsp:nvSpPr>
        <dsp:cNvPr id="0" name=""/>
        <dsp:cNvSpPr/>
      </dsp:nvSpPr>
      <dsp:spPr>
        <a:xfrm>
          <a:off x="6672833" y="8466"/>
          <a:ext cx="2925365" cy="804402"/>
        </a:xfrm>
        <a:prstGeom prst="rect">
          <a:avLst/>
        </a:prstGeom>
        <a:solidFill>
          <a:schemeClr val="accent2">
            <a:hueOff val="-605327"/>
            <a:satOff val="-73856"/>
            <a:lumOff val="-5294"/>
            <a:alphaOff val="0"/>
          </a:schemeClr>
        </a:solidFill>
        <a:ln w="34925" cap="flat" cmpd="sng" algn="in">
          <a:solidFill>
            <a:schemeClr val="accent2">
              <a:hueOff val="-605327"/>
              <a:satOff val="-73856"/>
              <a:lumOff val="-5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Tarif unique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(base min 6 personnes)</a:t>
          </a:r>
        </a:p>
      </dsp:txBody>
      <dsp:txXfrm>
        <a:off x="6672833" y="8466"/>
        <a:ext cx="2925365" cy="804402"/>
      </dsp:txXfrm>
    </dsp:sp>
    <dsp:sp modelId="{F3919062-3EBF-41C2-BBA4-E4F514067277}">
      <dsp:nvSpPr>
        <dsp:cNvPr id="0" name=""/>
        <dsp:cNvSpPr/>
      </dsp:nvSpPr>
      <dsp:spPr>
        <a:xfrm>
          <a:off x="6672833" y="812868"/>
          <a:ext cx="2925365" cy="1098000"/>
        </a:xfrm>
        <a:prstGeom prst="rect">
          <a:avLst/>
        </a:prstGeom>
        <a:solidFill>
          <a:schemeClr val="accent2">
            <a:tint val="40000"/>
            <a:alpha val="90000"/>
            <a:hueOff val="-441600"/>
            <a:satOff val="-67724"/>
            <a:lumOff val="-2484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-441600"/>
              <a:satOff val="-67724"/>
              <a:lumOff val="-24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200€ HT l’atelier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Option 2 : 2 ateliers offerts</a:t>
          </a:r>
        </a:p>
      </dsp:txBody>
      <dsp:txXfrm>
        <a:off x="6672833" y="812868"/>
        <a:ext cx="2925365" cy="1098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065B57-5A16-46F0-90F9-C503DD652A15}">
      <dsp:nvSpPr>
        <dsp:cNvPr id="0" name=""/>
        <dsp:cNvSpPr/>
      </dsp:nvSpPr>
      <dsp:spPr>
        <a:xfrm>
          <a:off x="3000" y="39032"/>
          <a:ext cx="2925365" cy="9541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Parcours REVELACTIONS</a:t>
          </a:r>
        </a:p>
      </dsp:txBody>
      <dsp:txXfrm>
        <a:off x="3000" y="39032"/>
        <a:ext cx="2925365" cy="954171"/>
      </dsp:txXfrm>
    </dsp:sp>
    <dsp:sp modelId="{F30D562A-1480-4C4A-9382-2FAA4CC09FEC}">
      <dsp:nvSpPr>
        <dsp:cNvPr id="0" name=""/>
        <dsp:cNvSpPr/>
      </dsp:nvSpPr>
      <dsp:spPr>
        <a:xfrm>
          <a:off x="3000" y="993204"/>
          <a:ext cx="2925365" cy="122975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baseline="0" dirty="0"/>
            <a:t>Prochaines sessions :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baseline="0" dirty="0"/>
            <a:t>Septembre 2025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baseline="0" dirty="0"/>
            <a:t>Novembre 2025</a:t>
          </a:r>
        </a:p>
      </dsp:txBody>
      <dsp:txXfrm>
        <a:off x="3000" y="993204"/>
        <a:ext cx="2925365" cy="1229759"/>
      </dsp:txXfrm>
    </dsp:sp>
    <dsp:sp modelId="{178CC709-674C-420B-A387-3B5D09949B84}">
      <dsp:nvSpPr>
        <dsp:cNvPr id="0" name=""/>
        <dsp:cNvSpPr/>
      </dsp:nvSpPr>
      <dsp:spPr>
        <a:xfrm>
          <a:off x="3337917" y="39032"/>
          <a:ext cx="2925365" cy="954171"/>
        </a:xfrm>
        <a:prstGeom prst="rect">
          <a:avLst/>
        </a:prstGeom>
        <a:solidFill>
          <a:schemeClr val="accent2">
            <a:hueOff val="-302663"/>
            <a:satOff val="-36928"/>
            <a:lumOff val="-2647"/>
            <a:alphaOff val="0"/>
          </a:schemeClr>
        </a:solidFill>
        <a:ln w="34925" cap="flat" cmpd="sng" algn="in">
          <a:solidFill>
            <a:schemeClr val="accent2">
              <a:hueOff val="-302663"/>
              <a:satOff val="-36928"/>
              <a:lumOff val="-2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Coaching individuel :</a:t>
          </a:r>
        </a:p>
      </dsp:txBody>
      <dsp:txXfrm>
        <a:off x="3337917" y="39032"/>
        <a:ext cx="2925365" cy="954171"/>
      </dsp:txXfrm>
    </dsp:sp>
    <dsp:sp modelId="{2B63D94C-F891-4F8D-BC53-F5492D1FB610}">
      <dsp:nvSpPr>
        <dsp:cNvPr id="0" name=""/>
        <dsp:cNvSpPr/>
      </dsp:nvSpPr>
      <dsp:spPr>
        <a:xfrm>
          <a:off x="3337917" y="993204"/>
          <a:ext cx="2925365" cy="1229759"/>
        </a:xfrm>
        <a:prstGeom prst="rect">
          <a:avLst/>
        </a:prstGeom>
        <a:solidFill>
          <a:schemeClr val="accent2">
            <a:tint val="40000"/>
            <a:alpha val="90000"/>
            <a:hueOff val="-220800"/>
            <a:satOff val="-33862"/>
            <a:lumOff val="-1242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-220800"/>
              <a:satOff val="-33862"/>
              <a:lumOff val="-12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Rdv à la demande</a:t>
          </a:r>
        </a:p>
      </dsp:txBody>
      <dsp:txXfrm>
        <a:off x="3337917" y="993204"/>
        <a:ext cx="2925365" cy="1229759"/>
      </dsp:txXfrm>
    </dsp:sp>
    <dsp:sp modelId="{6390560F-E399-462C-9591-73F223AFDCF7}">
      <dsp:nvSpPr>
        <dsp:cNvPr id="0" name=""/>
        <dsp:cNvSpPr/>
      </dsp:nvSpPr>
      <dsp:spPr>
        <a:xfrm>
          <a:off x="6672833" y="39032"/>
          <a:ext cx="2925365" cy="954171"/>
        </a:xfrm>
        <a:prstGeom prst="rect">
          <a:avLst/>
        </a:prstGeom>
        <a:solidFill>
          <a:schemeClr val="accent2">
            <a:hueOff val="-605327"/>
            <a:satOff val="-73856"/>
            <a:lumOff val="-5294"/>
            <a:alphaOff val="0"/>
          </a:schemeClr>
        </a:solidFill>
        <a:ln w="34925" cap="flat" cmpd="sng" algn="in">
          <a:solidFill>
            <a:schemeClr val="accent2">
              <a:hueOff val="-605327"/>
              <a:satOff val="-73856"/>
              <a:lumOff val="-5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Ateliers collectifs</a:t>
          </a:r>
        </a:p>
      </dsp:txBody>
      <dsp:txXfrm>
        <a:off x="6672833" y="39032"/>
        <a:ext cx="2925365" cy="954171"/>
      </dsp:txXfrm>
    </dsp:sp>
    <dsp:sp modelId="{19B0E99F-5E30-47BA-9EF7-B686B687CD53}">
      <dsp:nvSpPr>
        <dsp:cNvPr id="0" name=""/>
        <dsp:cNvSpPr/>
      </dsp:nvSpPr>
      <dsp:spPr>
        <a:xfrm>
          <a:off x="6672833" y="993204"/>
          <a:ext cx="2925365" cy="1229759"/>
        </a:xfrm>
        <a:prstGeom prst="rect">
          <a:avLst/>
        </a:prstGeom>
        <a:solidFill>
          <a:schemeClr val="accent2">
            <a:tint val="40000"/>
            <a:alpha val="90000"/>
            <a:hueOff val="-441600"/>
            <a:satOff val="-67724"/>
            <a:lumOff val="-2484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-441600"/>
              <a:satOff val="-67724"/>
              <a:lumOff val="-24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Premier atelier : Septembre 2025</a:t>
          </a:r>
        </a:p>
      </dsp:txBody>
      <dsp:txXfrm>
        <a:off x="6672833" y="993204"/>
        <a:ext cx="2925365" cy="12297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41443" cy="345525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74953" y="0"/>
            <a:ext cx="4341443" cy="345525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r">
              <a:defRPr sz="1300"/>
            </a:lvl1pPr>
          </a:lstStyle>
          <a:p>
            <a:fld id="{E27DBD1D-2933-4933-9277-EC1B6DC736A6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860425"/>
            <a:ext cx="4132263" cy="2324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97" tIns="48299" rIns="96597" bIns="48299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1001872" y="3314164"/>
            <a:ext cx="8014970" cy="2711589"/>
          </a:xfrm>
          <a:prstGeom prst="rect">
            <a:avLst/>
          </a:prstGeom>
        </p:spPr>
        <p:txBody>
          <a:bodyPr vert="horz" lIns="96597" tIns="48299" rIns="96597" bIns="48299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6541051"/>
            <a:ext cx="4341443" cy="345524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74953" y="6541051"/>
            <a:ext cx="4341443" cy="345524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r">
              <a:defRPr sz="1300"/>
            </a:lvl1pPr>
          </a:lstStyle>
          <a:p>
            <a:fld id="{8F9B8D29-2BE0-4CF0-BB99-B9E5A6DDA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62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45"/>
              </a:spcAft>
            </a:pPr>
            <a:endParaRPr lang="fr-FR" sz="13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1ED01-AAC4-4D43-A975-93C8DA0026C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909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D6F29EB-5718-4574-8A10-9611BF85A9B7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504834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9EB-5718-4574-8A10-9611BF85A9B7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757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9EB-5718-4574-8A10-9611BF85A9B7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8036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D6F29EB-5718-4574-8A10-9611BF85A9B7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877261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9EB-5718-4574-8A10-9611BF85A9B7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5766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6F29EB-5718-4574-8A10-9611BF85A9B7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099419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9EB-5718-4574-8A10-9611BF85A9B7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76108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9EB-5718-4574-8A10-9611BF85A9B7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95322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9EB-5718-4574-8A10-9611BF85A9B7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94948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9EB-5718-4574-8A10-9611BF85A9B7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6926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6F29EB-5718-4574-8A10-9611BF85A9B7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79858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9EB-5718-4574-8A10-9611BF85A9B7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79844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6F29EB-5718-4574-8A10-9611BF85A9B7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173666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9EB-5718-4574-8A10-9611BF85A9B7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97836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9EB-5718-4574-8A10-9611BF85A9B7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8406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6F29EB-5718-4574-8A10-9611BF85A9B7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60811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9EB-5718-4574-8A10-9611BF85A9B7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4038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9EB-5718-4574-8A10-9611BF85A9B7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527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9EB-5718-4574-8A10-9611BF85A9B7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277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9EB-5718-4574-8A10-9611BF85A9B7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1968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6F29EB-5718-4574-8A10-9611BF85A9B7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6388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6F29EB-5718-4574-8A10-9611BF85A9B7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11809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6D6F29EB-5718-4574-8A10-9611BF85A9B7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863973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6D6F29EB-5718-4574-8A10-9611BF85A9B7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124238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13" Type="http://schemas.microsoft.com/office/2007/relationships/diagramDrawing" Target="../diagrams/drawing6.xml"/><Relationship Id="rId3" Type="http://schemas.openxmlformats.org/officeDocument/2006/relationships/image" Target="../media/image11.png"/><Relationship Id="rId7" Type="http://schemas.openxmlformats.org/officeDocument/2006/relationships/diagramColors" Target="../diagrams/colors5.xml"/><Relationship Id="rId12" Type="http://schemas.openxmlformats.org/officeDocument/2006/relationships/diagramColors" Target="../diagrams/colors6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5.xml"/><Relationship Id="rId11" Type="http://schemas.openxmlformats.org/officeDocument/2006/relationships/diagramQuickStyle" Target="../diagrams/quickStyle6.xml"/><Relationship Id="rId5" Type="http://schemas.openxmlformats.org/officeDocument/2006/relationships/diagramLayout" Target="../diagrams/layout5.xml"/><Relationship Id="rId10" Type="http://schemas.openxmlformats.org/officeDocument/2006/relationships/diagramLayout" Target="../diagrams/layout6.xml"/><Relationship Id="rId4" Type="http://schemas.openxmlformats.org/officeDocument/2006/relationships/diagramData" Target="../diagrams/data5.xml"/><Relationship Id="rId9" Type="http://schemas.openxmlformats.org/officeDocument/2006/relationships/diagramData" Target="../diagrams/data6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11.png"/><Relationship Id="rId7" Type="http://schemas.openxmlformats.org/officeDocument/2006/relationships/diagramColors" Target="../diagrams/colors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Relationship Id="rId9" Type="http://schemas.openxmlformats.org/officeDocument/2006/relationships/hyperlink" Target="https://www.revelatis.fr/contact.php?mtm_campaign=Inscriptions%20REVELACTIONS%20EXPAT%202025&amp;mtm_group=EXPAT%20PRO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celine@revelatis.fr" TargetMode="External"/><Relationship Id="rId2" Type="http://schemas.openxmlformats.org/officeDocument/2006/relationships/hyperlink" Target="mailto:contact@revelatis.f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8" name="Group 1036">
            <a:extLst>
              <a:ext uri="{FF2B5EF4-FFF2-40B4-BE49-F238E27FC236}">
                <a16:creationId xmlns:a16="http://schemas.microsoft.com/office/drawing/2014/main" id="{57500303-A207-4812-BEB9-51E132FEB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059" name="Freeform 6">
              <a:extLst>
                <a:ext uri="{FF2B5EF4-FFF2-40B4-BE49-F238E27FC236}">
                  <a16:creationId xmlns:a16="http://schemas.microsoft.com/office/drawing/2014/main" id="{10118C91-C025-4776-BE95-E9926378E7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60" name="Freeform 6">
              <a:extLst>
                <a:ext uri="{FF2B5EF4-FFF2-40B4-BE49-F238E27FC236}">
                  <a16:creationId xmlns:a16="http://schemas.microsoft.com/office/drawing/2014/main" id="{339174D0-30E8-4BBF-BF81-5DDAC33C0C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 useBgFill="1">
        <p:nvSpPr>
          <p:cNvPr id="1061" name="Rectangle 1060">
            <a:extLst>
              <a:ext uri="{FF2B5EF4-FFF2-40B4-BE49-F238E27FC236}">
                <a16:creationId xmlns:a16="http://schemas.microsoft.com/office/drawing/2014/main" id="{78511CAE-6AAD-4026-90B0-6917258C1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62E82ADD-60B7-DF5B-E010-10CB44CAC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0982" y="1628663"/>
            <a:ext cx="3355942" cy="373283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fr-FR" sz="3800" b="1" cap="all" noProof="0" dirty="0"/>
              <a:t>Préparez votre retour en France</a:t>
            </a:r>
            <a:br>
              <a:rPr lang="fr-FR" sz="3800" b="1" cap="all" noProof="0" dirty="0"/>
            </a:br>
            <a:br>
              <a:rPr lang="fr-FR" sz="3800" b="1" cap="all" noProof="0" dirty="0"/>
            </a:br>
            <a:r>
              <a:rPr lang="fr-FR" sz="3800" b="1" cap="all" noProof="0" dirty="0"/>
              <a:t>REVELACTIONS </a:t>
            </a:r>
            <a:r>
              <a:rPr lang="en-US" sz="3800" b="1" cap="all" dirty="0"/>
              <a:t>EXPAT 2025</a:t>
            </a:r>
          </a:p>
        </p:txBody>
      </p:sp>
      <p:sp>
        <p:nvSpPr>
          <p:cNvPr id="1062" name="Freeform 6">
            <a:extLst>
              <a:ext uri="{FF2B5EF4-FFF2-40B4-BE49-F238E27FC236}">
                <a16:creationId xmlns:a16="http://schemas.microsoft.com/office/drawing/2014/main" id="{7388763A-4025-4433-A72C-457FC3763E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49163" y="634028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63" name="Freeform 6">
            <a:extLst>
              <a:ext uri="{FF2B5EF4-FFF2-40B4-BE49-F238E27FC236}">
                <a16:creationId xmlns:a16="http://schemas.microsoft.com/office/drawing/2014/main" id="{8A2DFE20-1EAE-45A9-AD16-D4DBD0AB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94670" y="2016617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" name="AutoShape 2" descr="Londres Accueil">
            <a:extLst>
              <a:ext uri="{FF2B5EF4-FFF2-40B4-BE49-F238E27FC236}">
                <a16:creationId xmlns:a16="http://schemas.microsoft.com/office/drawing/2014/main" id="{E614A03F-1D65-7E0C-A0E4-A780D11CD011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399984" y="3276600"/>
            <a:ext cx="1543616" cy="1543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" name="Image 9" descr="Une image contenant texte, Graphique, Police, graphisme&#10;&#10;Description générée automatiquement">
            <a:extLst>
              <a:ext uri="{FF2B5EF4-FFF2-40B4-BE49-F238E27FC236}">
                <a16:creationId xmlns:a16="http://schemas.microsoft.com/office/drawing/2014/main" id="{7ACCF36B-F75C-DDE1-3D40-8FDF029B21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1526" y="3260976"/>
            <a:ext cx="4216617" cy="2590933"/>
          </a:xfrm>
          <a:prstGeom prst="rect">
            <a:avLst/>
          </a:prstGeom>
        </p:spPr>
      </p:pic>
      <p:pic>
        <p:nvPicPr>
          <p:cNvPr id="1026" name="Picture 2" descr="logo expat pro rectangle">
            <a:extLst>
              <a:ext uri="{FF2B5EF4-FFF2-40B4-BE49-F238E27FC236}">
                <a16:creationId xmlns:a16="http://schemas.microsoft.com/office/drawing/2014/main" id="{DBE63A61-0760-8C4B-134C-D469F2905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625" y="1668209"/>
            <a:ext cx="3944098" cy="1175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022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E9F993-84AC-DD71-FB52-51E66D6D6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134600" cy="83571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fr-FR" dirty="0">
                <a:solidFill>
                  <a:srgbClr val="FFFFFF"/>
                </a:solidFill>
              </a:rPr>
              <a:t>Les compétences et formations reconnues des consultants Révélatis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3AF20748-75EC-6924-0297-93F605D365B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74822455"/>
              </p:ext>
            </p:extLst>
          </p:nvPr>
        </p:nvGraphicFramePr>
        <p:xfrm>
          <a:off x="838199" y="1593409"/>
          <a:ext cx="10432055" cy="48994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Image 3" descr="Une image contenant logo&#10;&#10;Description générée automatiquement">
            <a:extLst>
              <a:ext uri="{FF2B5EF4-FFF2-40B4-BE49-F238E27FC236}">
                <a16:creationId xmlns:a16="http://schemas.microsoft.com/office/drawing/2014/main" id="{2FF1DB57-795D-CBBE-738C-1455C2C5868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1" y="6363731"/>
            <a:ext cx="716097" cy="49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044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C0563C-AADD-1F78-9C89-29BC4C90E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34890"/>
            <a:ext cx="10515600" cy="1325563"/>
          </a:xfrm>
        </p:spPr>
        <p:txBody>
          <a:bodyPr anchor="ctr">
            <a:noAutofit/>
          </a:bodyPr>
          <a:lstStyle/>
          <a:p>
            <a:r>
              <a:rPr lang="fr-FR" sz="3600" dirty="0">
                <a:solidFill>
                  <a:srgbClr val="FFFFFF"/>
                </a:solidFill>
              </a:rPr>
              <a:t>Cadre d’intervention REVELACTIONS EXPAT 2025</a:t>
            </a:r>
          </a:p>
        </p:txBody>
      </p:sp>
      <p:pic>
        <p:nvPicPr>
          <p:cNvPr id="4" name="Image 3" descr="Une image contenant logo&#10;&#10;Description générée automatiquement">
            <a:extLst>
              <a:ext uri="{FF2B5EF4-FFF2-40B4-BE49-F238E27FC236}">
                <a16:creationId xmlns:a16="http://schemas.microsoft.com/office/drawing/2014/main" id="{FF6A96F4-6F52-7CFE-B30A-62DF2179E8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1" y="6363731"/>
            <a:ext cx="716097" cy="494269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785D9CF3-ECB1-0C10-9E52-98FBB869A5F5}"/>
              </a:ext>
            </a:extLst>
          </p:cNvPr>
          <p:cNvSpPr txBox="1"/>
          <p:nvPr/>
        </p:nvSpPr>
        <p:spPr>
          <a:xfrm>
            <a:off x="838201" y="3970396"/>
            <a:ext cx="10015394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u="sng" dirty="0">
                <a:solidFill>
                  <a:schemeClr val="accent2"/>
                </a:solidFill>
              </a:rPr>
              <a:t>Pourquoi Révélatis se sent légitime?</a:t>
            </a:r>
          </a:p>
          <a:p>
            <a:endParaRPr lang="fr-FR" sz="1600" dirty="0">
              <a:solidFill>
                <a:schemeClr val="accent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2"/>
                </a:solidFill>
              </a:rPr>
              <a:t>Expertise en transitions professionnelles : Révélatis accompagne depuis des années des profils divers, notamment dans des contextes de changement complexe (reconversion, outplacement, retour à l’emploi après 50 ans, mères aux foyer)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2"/>
                </a:solidFill>
              </a:rPr>
              <a:t>Nous maîtrisons les mécanismes du marché de l’emploi français et les spécificités nécessaires pour repositionner des talents expatriés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2"/>
                </a:solidFill>
              </a:rPr>
              <a:t>Approche personnalisée et humaine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2"/>
                </a:solidFill>
              </a:rPr>
              <a:t>Expertise interculturelle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2"/>
                </a:solidFill>
              </a:rPr>
              <a:t>Méthodologies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2"/>
                </a:solidFill>
              </a:rPr>
              <a:t>Pratiques alignées sur les dernières tendances RH et les attentes des recruteurs français</a:t>
            </a:r>
          </a:p>
        </p:txBody>
      </p:sp>
      <p:graphicFrame>
        <p:nvGraphicFramePr>
          <p:cNvPr id="21" name="ZoneTexte 5">
            <a:extLst>
              <a:ext uri="{FF2B5EF4-FFF2-40B4-BE49-F238E27FC236}">
                <a16:creationId xmlns:a16="http://schemas.microsoft.com/office/drawing/2014/main" id="{FF158A24-B2B8-A2AC-1BAA-5A98AB103E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8403290"/>
              </p:ext>
            </p:extLst>
          </p:nvPr>
        </p:nvGraphicFramePr>
        <p:xfrm>
          <a:off x="1055482" y="1325870"/>
          <a:ext cx="10641217" cy="2763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681092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E3B646-8A1E-E7F6-A750-BFEBF3AC0A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EC6ACA-F3F7-63CE-3DA8-8C9C53A39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51234"/>
            <a:ext cx="9601200" cy="1485900"/>
          </a:xfrm>
        </p:spPr>
        <p:txBody>
          <a:bodyPr>
            <a:normAutofit/>
          </a:bodyPr>
          <a:lstStyle/>
          <a:p>
            <a:r>
              <a:rPr lang="fr-FR" dirty="0"/>
              <a:t>Solutions proposées</a:t>
            </a:r>
          </a:p>
        </p:txBody>
      </p:sp>
      <p:pic>
        <p:nvPicPr>
          <p:cNvPr id="4" name="Image 3" descr="Une image contenant logo&#10;&#10;Description générée automatiquement">
            <a:extLst>
              <a:ext uri="{FF2B5EF4-FFF2-40B4-BE49-F238E27FC236}">
                <a16:creationId xmlns:a16="http://schemas.microsoft.com/office/drawing/2014/main" id="{B6905F56-2355-9A24-407F-EA59B3C7C9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1" y="6363731"/>
            <a:ext cx="716097" cy="494269"/>
          </a:xfrm>
          <a:prstGeom prst="rect">
            <a:avLst/>
          </a:prstGeom>
        </p:spPr>
      </p:pic>
      <p:graphicFrame>
        <p:nvGraphicFramePr>
          <p:cNvPr id="12" name="Diagramme 11">
            <a:extLst>
              <a:ext uri="{FF2B5EF4-FFF2-40B4-BE49-F238E27FC236}">
                <a16:creationId xmlns:a16="http://schemas.microsoft.com/office/drawing/2014/main" id="{73197B28-4C62-EAF6-CC66-976B9210BC1B}"/>
              </a:ext>
            </a:extLst>
          </p:cNvPr>
          <p:cNvGraphicFramePr/>
          <p:nvPr/>
        </p:nvGraphicFramePr>
        <p:xfrm>
          <a:off x="1371600" y="903649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7253B0EA-DE28-AD14-76D9-8DA66AF645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8512124"/>
              </p:ext>
            </p:extLst>
          </p:nvPr>
        </p:nvGraphicFramePr>
        <p:xfrm>
          <a:off x="1371600" y="3744741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40200419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A30681-3927-04FF-A6FE-8BE2CAD250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2BBD37-4574-3FC9-1CAE-DC830A59A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399" y="251234"/>
            <a:ext cx="10644963" cy="1485900"/>
          </a:xfrm>
        </p:spPr>
        <p:txBody>
          <a:bodyPr>
            <a:normAutofit/>
          </a:bodyPr>
          <a:lstStyle/>
          <a:p>
            <a:r>
              <a:rPr lang="fr-FR" dirty="0"/>
              <a:t>Tarifs de la solution collective </a:t>
            </a:r>
            <a:r>
              <a:rPr lang="fr-FR" sz="1600" i="1" dirty="0"/>
              <a:t> BASE min 6 personnes</a:t>
            </a:r>
            <a:br>
              <a:rPr lang="fr-FR" sz="1600" i="1" dirty="0"/>
            </a:br>
            <a:r>
              <a:rPr lang="fr-FR" sz="1600" i="1" dirty="0"/>
              <a:t>								(financement pour particuliers)</a:t>
            </a:r>
            <a:endParaRPr lang="fr-FR" i="1" dirty="0"/>
          </a:p>
        </p:txBody>
      </p:sp>
      <p:pic>
        <p:nvPicPr>
          <p:cNvPr id="4" name="Image 3" descr="Une image contenant logo&#10;&#10;Description générée automatiquement">
            <a:extLst>
              <a:ext uri="{FF2B5EF4-FFF2-40B4-BE49-F238E27FC236}">
                <a16:creationId xmlns:a16="http://schemas.microsoft.com/office/drawing/2014/main" id="{DDE2804C-D53F-ED47-099D-523A8116EF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1" y="6363731"/>
            <a:ext cx="716097" cy="494269"/>
          </a:xfrm>
          <a:prstGeom prst="rect">
            <a:avLst/>
          </a:prstGeom>
        </p:spPr>
      </p:pic>
      <p:graphicFrame>
        <p:nvGraphicFramePr>
          <p:cNvPr id="12" name="Diagramme 11">
            <a:extLst>
              <a:ext uri="{FF2B5EF4-FFF2-40B4-BE49-F238E27FC236}">
                <a16:creationId xmlns:a16="http://schemas.microsoft.com/office/drawing/2014/main" id="{51B8D64D-9496-5B4C-1C36-57876F326469}"/>
              </a:ext>
            </a:extLst>
          </p:cNvPr>
          <p:cNvGraphicFramePr/>
          <p:nvPr/>
        </p:nvGraphicFramePr>
        <p:xfrm>
          <a:off x="1371600" y="1077362"/>
          <a:ext cx="9601200" cy="2933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1C486D68-8CEB-02F4-84BD-63EA540823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80054"/>
              </p:ext>
            </p:extLst>
          </p:nvPr>
        </p:nvGraphicFramePr>
        <p:xfrm>
          <a:off x="1371600" y="4128380"/>
          <a:ext cx="9601200" cy="19193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4596B7CD-4510-3696-9174-A051B8162A53}"/>
              </a:ext>
            </a:extLst>
          </p:cNvPr>
          <p:cNvSpPr txBox="1"/>
          <p:nvPr/>
        </p:nvSpPr>
        <p:spPr>
          <a:xfrm>
            <a:off x="3047246" y="6119336"/>
            <a:ext cx="609750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Comparaison avec le marché français  actuel: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Bilan de compétences classique : </a:t>
            </a:r>
            <a:r>
              <a:rPr kumimoji="0" lang="fr-FR" sz="105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1 500 € à 2 500 €</a:t>
            </a: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, souvent sans approche collective.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Outplacement individuel : </a:t>
            </a:r>
            <a:r>
              <a:rPr kumimoji="0" lang="fr-FR" sz="105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3 000 € à  8000 €</a:t>
            </a: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 pour une prestation sur plusieurs mois.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Coaching professionnelle : </a:t>
            </a:r>
            <a:r>
              <a:rPr kumimoji="0" lang="fr-FR" sz="105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150 € à 800€ / heure</a:t>
            </a: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, tarifs très diversifiés</a:t>
            </a:r>
          </a:p>
        </p:txBody>
      </p:sp>
    </p:spTree>
    <p:extLst>
      <p:ext uri="{BB962C8B-B14F-4D97-AF65-F5344CB8AC3E}">
        <p14:creationId xmlns:p14="http://schemas.microsoft.com/office/powerpoint/2010/main" val="33430063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5EEB7B45-0BAC-2815-59D7-C135DECFE5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CE1B04-C340-37ED-AD26-D8D35B281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51234"/>
            <a:ext cx="9601200" cy="1485900"/>
          </a:xfrm>
        </p:spPr>
        <p:txBody>
          <a:bodyPr>
            <a:normAutofit/>
          </a:bodyPr>
          <a:lstStyle/>
          <a:p>
            <a:r>
              <a:rPr lang="fr-FR" dirty="0"/>
              <a:t>Inscriptions :</a:t>
            </a:r>
          </a:p>
        </p:txBody>
      </p:sp>
      <p:pic>
        <p:nvPicPr>
          <p:cNvPr id="4" name="Image 3" descr="Une image contenant logo&#10;&#10;Description générée automatiquement">
            <a:extLst>
              <a:ext uri="{FF2B5EF4-FFF2-40B4-BE49-F238E27FC236}">
                <a16:creationId xmlns:a16="http://schemas.microsoft.com/office/drawing/2014/main" id="{4C936FDA-D68D-11DA-2CA3-34FC1593DD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1" y="6363731"/>
            <a:ext cx="716097" cy="494269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DBFB5F25-9A79-223D-E7B5-A03B15759DE2}"/>
              </a:ext>
            </a:extLst>
          </p:cNvPr>
          <p:cNvSpPr txBox="1"/>
          <p:nvPr/>
        </p:nvSpPr>
        <p:spPr>
          <a:xfrm>
            <a:off x="3424574" y="2322366"/>
            <a:ext cx="55789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Merci de nous informer de votre choix de programme</a:t>
            </a:r>
          </a:p>
          <a:p>
            <a:pPr algn="ctr"/>
            <a:r>
              <a:rPr lang="fr-FR" dirty="0"/>
              <a:t>Vous serez contacté(e) sous 24h afin de faire connaissance et préparer le contrat.</a:t>
            </a:r>
          </a:p>
          <a:p>
            <a:pPr algn="ctr"/>
            <a:r>
              <a:rPr lang="fr-FR" dirty="0"/>
              <a:t>Paiement en 3 fois possible</a:t>
            </a:r>
          </a:p>
        </p:txBody>
      </p:sp>
      <p:graphicFrame>
        <p:nvGraphicFramePr>
          <p:cNvPr id="13" name="Diagramme 12">
            <a:extLst>
              <a:ext uri="{FF2B5EF4-FFF2-40B4-BE49-F238E27FC236}">
                <a16:creationId xmlns:a16="http://schemas.microsoft.com/office/drawing/2014/main" id="{BAD0EF53-888C-EDAB-9CE3-C0A398838F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1539998"/>
              </p:ext>
            </p:extLst>
          </p:nvPr>
        </p:nvGraphicFramePr>
        <p:xfrm>
          <a:off x="1658037" y="3693405"/>
          <a:ext cx="9601200" cy="2261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5" name="ZoneTexte 14">
            <a:extLst>
              <a:ext uri="{FF2B5EF4-FFF2-40B4-BE49-F238E27FC236}">
                <a16:creationId xmlns:a16="http://schemas.microsoft.com/office/drawing/2014/main" id="{34D43E48-3E47-57B1-2FBD-3BE992535358}"/>
              </a:ext>
            </a:extLst>
          </p:cNvPr>
          <p:cNvSpPr txBox="1"/>
          <p:nvPr/>
        </p:nvSpPr>
        <p:spPr>
          <a:xfrm>
            <a:off x="1658037" y="1228326"/>
            <a:ext cx="969576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https://www.revelatis.fr/contact.php?mtm_campaign=Inscriptions%20REVELACTIONS%20EXPAT%202025&amp;mtm_group=EXPAT%20PRO</a:t>
            </a:r>
            <a:endParaRPr lang="fr-FR" dirty="0">
              <a:solidFill>
                <a:srgbClr val="FFFFFF"/>
              </a:solidFill>
            </a:endParaRPr>
          </a:p>
          <a:p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8A82D41C-61D3-787F-3044-E94FEE9BC96C}"/>
              </a:ext>
            </a:extLst>
          </p:cNvPr>
          <p:cNvSpPr txBox="1">
            <a:spLocks/>
          </p:cNvSpPr>
          <p:nvPr/>
        </p:nvSpPr>
        <p:spPr>
          <a:xfrm>
            <a:off x="1194881" y="6206247"/>
            <a:ext cx="9601200" cy="400519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800" dirty="0">
                <a:solidFill>
                  <a:srgbClr val="00B0F0"/>
                </a:solidFill>
              </a:rPr>
              <a:t>Prise de contact de 30 min: https://calendly.com/revelatis-celine/prise-de-contact</a:t>
            </a:r>
          </a:p>
        </p:txBody>
      </p:sp>
    </p:spTree>
    <p:extLst>
      <p:ext uri="{BB962C8B-B14F-4D97-AF65-F5344CB8AC3E}">
        <p14:creationId xmlns:p14="http://schemas.microsoft.com/office/powerpoint/2010/main" val="8060359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743" y="685800"/>
            <a:ext cx="5958837" cy="1485900"/>
          </a:xfrm>
        </p:spPr>
        <p:txBody>
          <a:bodyPr>
            <a:normAutofit/>
          </a:bodyPr>
          <a:lstStyle/>
          <a:p>
            <a:r>
              <a:rPr dirty="0" err="1"/>
              <a:t>Rejoignez</a:t>
            </a:r>
            <a:r>
              <a:rPr dirty="0"/>
              <a:t>-nous 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743" y="2286000"/>
            <a:ext cx="5958837" cy="3581400"/>
          </a:xfrm>
        </p:spPr>
        <p:txBody>
          <a:bodyPr>
            <a:normAutofit/>
          </a:bodyPr>
          <a:lstStyle/>
          <a:p>
            <a:r>
              <a:rPr lang="fr-FR" dirty="0"/>
              <a:t>Transformez votre retour en France en une opportunité professionnelle !</a:t>
            </a:r>
          </a:p>
          <a:p>
            <a:endParaRPr lang="fr-FR" dirty="0"/>
          </a:p>
          <a:p>
            <a:r>
              <a:rPr lang="fr-FR" dirty="0"/>
              <a:t>📧 Contactez-nous </a:t>
            </a:r>
            <a:r>
              <a:rPr lang="fr-FR" dirty="0">
                <a:solidFill>
                  <a:srgbClr val="FFFFFF"/>
                </a:solidFill>
              </a:rPr>
              <a:t>: </a:t>
            </a:r>
            <a:r>
              <a:rPr lang="fr-FR" dirty="0">
                <a:solidFill>
                  <a:srgbClr val="FFFF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contact@revelatis.fr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	ou </a:t>
            </a:r>
            <a:r>
              <a:rPr lang="fr-FR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celine@revelatis.fr</a:t>
            </a:r>
            <a:r>
              <a:rPr lang="fr-FR" dirty="0"/>
              <a:t> </a:t>
            </a:r>
          </a:p>
          <a:p>
            <a:r>
              <a:rPr lang="fr-FR" dirty="0"/>
              <a:t>📞 Téléphone : +33 6 03 60 85 57	</a:t>
            </a:r>
          </a:p>
          <a:p>
            <a:endParaRPr lang="fr-FR" dirty="0"/>
          </a:p>
          <a:p>
            <a:r>
              <a:rPr lang="fr-FR" dirty="0"/>
              <a:t>💻 Visitez notre site : https://www.revelatis.fr</a:t>
            </a:r>
          </a:p>
        </p:txBody>
      </p:sp>
      <p:pic>
        <p:nvPicPr>
          <p:cNvPr id="4" name="Image 3" descr="Une image contenant texte, Graphique, Police, graphisme&#10;&#10;Description générée automatiquement">
            <a:extLst>
              <a:ext uri="{FF2B5EF4-FFF2-40B4-BE49-F238E27FC236}">
                <a16:creationId xmlns:a16="http://schemas.microsoft.com/office/drawing/2014/main" id="{45067FDB-3DBC-F808-01EF-C6621BCDF9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2340" y="2414003"/>
            <a:ext cx="3299579" cy="2029241"/>
          </a:xfrm>
          <a:prstGeom prst="rect">
            <a:avLst/>
          </a:prstGeom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8A8737BA-8E80-A88C-A125-6815FB747E17}"/>
              </a:ext>
            </a:extLst>
          </p:cNvPr>
          <p:cNvSpPr txBox="1">
            <a:spLocks/>
          </p:cNvSpPr>
          <p:nvPr/>
        </p:nvSpPr>
        <p:spPr>
          <a:xfrm>
            <a:off x="1194881" y="6206247"/>
            <a:ext cx="9601200" cy="400519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800" dirty="0">
                <a:solidFill>
                  <a:srgbClr val="00B0F0"/>
                </a:solidFill>
              </a:rPr>
              <a:t>Prise de contact de 30 min: https://calendly.com/revelatis-celine/prise-de-contact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drage">
  <a:themeElements>
    <a:clrScheme name="Couleurs Révélatis">
      <a:dk1>
        <a:srgbClr val="375F7E"/>
      </a:dk1>
      <a:lt1>
        <a:srgbClr val="25A298"/>
      </a:lt1>
      <a:dk2>
        <a:srgbClr val="44546A"/>
      </a:dk2>
      <a:lt2>
        <a:srgbClr val="E7E6E6"/>
      </a:lt2>
      <a:accent1>
        <a:srgbClr val="212945"/>
      </a:accent1>
      <a:accent2>
        <a:srgbClr val="EB8D7A"/>
      </a:accent2>
      <a:accent3>
        <a:srgbClr val="A5A5A5"/>
      </a:accent3>
      <a:accent4>
        <a:srgbClr val="FFC000"/>
      </a:accent4>
      <a:accent5>
        <a:srgbClr val="5B9BD5"/>
      </a:accent5>
      <a:accent6>
        <a:srgbClr val="8DC5E5"/>
      </a:accent6>
      <a:hlink>
        <a:srgbClr val="0563C1"/>
      </a:hlink>
      <a:folHlink>
        <a:srgbClr val="954F72"/>
      </a:folHlink>
    </a:clrScheme>
    <a:fontScheme name="Cadrag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dra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1_Cadrage">
  <a:themeElements>
    <a:clrScheme name="Couleurs Révélatis">
      <a:dk1>
        <a:srgbClr val="375F7E"/>
      </a:dk1>
      <a:lt1>
        <a:srgbClr val="25A298"/>
      </a:lt1>
      <a:dk2>
        <a:srgbClr val="44546A"/>
      </a:dk2>
      <a:lt2>
        <a:srgbClr val="E7E6E6"/>
      </a:lt2>
      <a:accent1>
        <a:srgbClr val="212945"/>
      </a:accent1>
      <a:accent2>
        <a:srgbClr val="EB8D7A"/>
      </a:accent2>
      <a:accent3>
        <a:srgbClr val="A5A5A5"/>
      </a:accent3>
      <a:accent4>
        <a:srgbClr val="FFC000"/>
      </a:accent4>
      <a:accent5>
        <a:srgbClr val="5B9BD5"/>
      </a:accent5>
      <a:accent6>
        <a:srgbClr val="8DC5E5"/>
      </a:accent6>
      <a:hlink>
        <a:srgbClr val="0563C1"/>
      </a:hlink>
      <a:folHlink>
        <a:srgbClr val="954F72"/>
      </a:folHlink>
    </a:clrScheme>
    <a:fontScheme name="Cadrag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dra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ouleurs Révélatis">
    <a:dk1>
      <a:srgbClr val="375F7E"/>
    </a:dk1>
    <a:lt1>
      <a:srgbClr val="25A298"/>
    </a:lt1>
    <a:dk2>
      <a:srgbClr val="44546A"/>
    </a:dk2>
    <a:lt2>
      <a:srgbClr val="E7E6E6"/>
    </a:lt2>
    <a:accent1>
      <a:srgbClr val="212945"/>
    </a:accent1>
    <a:accent2>
      <a:srgbClr val="EB8D7A"/>
    </a:accent2>
    <a:accent3>
      <a:srgbClr val="A5A5A5"/>
    </a:accent3>
    <a:accent4>
      <a:srgbClr val="FFC000"/>
    </a:accent4>
    <a:accent5>
      <a:srgbClr val="5B9BD5"/>
    </a:accent5>
    <a:accent6>
      <a:srgbClr val="8DC5E5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Couleurs Révélatis">
    <a:dk1>
      <a:srgbClr val="375F7E"/>
    </a:dk1>
    <a:lt1>
      <a:srgbClr val="25A298"/>
    </a:lt1>
    <a:dk2>
      <a:srgbClr val="44546A"/>
    </a:dk2>
    <a:lt2>
      <a:srgbClr val="E7E6E6"/>
    </a:lt2>
    <a:accent1>
      <a:srgbClr val="212945"/>
    </a:accent1>
    <a:accent2>
      <a:srgbClr val="EB8D7A"/>
    </a:accent2>
    <a:accent3>
      <a:srgbClr val="A5A5A5"/>
    </a:accent3>
    <a:accent4>
      <a:srgbClr val="FFC000"/>
    </a:accent4>
    <a:accent5>
      <a:srgbClr val="5B9BD5"/>
    </a:accent5>
    <a:accent6>
      <a:srgbClr val="8DC5E5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748</Words>
  <Application>Microsoft Office PowerPoint</Application>
  <PresentationFormat>Grand écran</PresentationFormat>
  <Paragraphs>119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Franklin Gothic Book</vt:lpstr>
      <vt:lpstr>Cadrage</vt:lpstr>
      <vt:lpstr>1_Cadrage</vt:lpstr>
      <vt:lpstr>Préparez votre retour en France  REVELACTIONS EXPAT 2025</vt:lpstr>
      <vt:lpstr>Les compétences et formations reconnues des consultants Révélatis</vt:lpstr>
      <vt:lpstr>Cadre d’intervention REVELACTIONS EXPAT 2025</vt:lpstr>
      <vt:lpstr>Solutions proposées</vt:lpstr>
      <vt:lpstr>Tarifs de la solution collective  BASE min 6 personnes         (financement pour particuliers)</vt:lpstr>
      <vt:lpstr>Inscriptions :</vt:lpstr>
      <vt:lpstr>Rejoignez-nous 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Accompagnement des jeunes Talents  Fin 2023  Projet – V1</dc:title>
  <dc:creator>CELINE</dc:creator>
  <cp:lastModifiedBy>CELINE POSTEL</cp:lastModifiedBy>
  <cp:revision>2497</cp:revision>
  <cp:lastPrinted>2024-04-22T11:36:15Z</cp:lastPrinted>
  <dcterms:created xsi:type="dcterms:W3CDTF">2023-06-20T07:35:04Z</dcterms:created>
  <dcterms:modified xsi:type="dcterms:W3CDTF">2025-07-07T11:56:11Z</dcterms:modified>
</cp:coreProperties>
</file>